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wmf" ContentType="image/x-wmf"/>
  <Default Extension="jpeg" ContentType="image/jpeg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2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575236" r:id="rId1"/>
    <p:sldMasterId id="2147575298" r:id="rId2"/>
    <p:sldMasterId id="2147585369" r:id="rId3"/>
    <p:sldMasterId id="2147585381" r:id="rId4"/>
    <p:sldMasterId id="2147586007" r:id="rId5"/>
    <p:sldMasterId id="2147587173" r:id="rId6"/>
    <p:sldMasterId id="2147596210" r:id="rId7"/>
    <p:sldMasterId id="2147604890" r:id="rId8"/>
    <p:sldMasterId id="2147604903" r:id="rId9"/>
    <p:sldMasterId id="2147604916" r:id="rId10"/>
    <p:sldMasterId id="2147604940" r:id="rId11"/>
    <p:sldMasterId id="2147604964" r:id="rId12"/>
    <p:sldMasterId id="2147604976" r:id="rId13"/>
  </p:sldMasterIdLst>
  <p:notesMasterIdLst>
    <p:notesMasterId r:id="rId28"/>
  </p:notesMasterIdLst>
  <p:sldIdLst>
    <p:sldId id="1006" r:id="rId14"/>
    <p:sldId id="1023" r:id="rId15"/>
    <p:sldId id="1017" r:id="rId16"/>
    <p:sldId id="1031" r:id="rId17"/>
    <p:sldId id="922" r:id="rId18"/>
    <p:sldId id="1040" r:id="rId19"/>
    <p:sldId id="1036" r:id="rId20"/>
    <p:sldId id="1032" r:id="rId21"/>
    <p:sldId id="1041" r:id="rId22"/>
    <p:sldId id="917" r:id="rId23"/>
    <p:sldId id="1037" r:id="rId24"/>
    <p:sldId id="973" r:id="rId25"/>
    <p:sldId id="1042" r:id="rId26"/>
    <p:sldId id="1033" r:id="rId27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1pPr>
    <a:lvl2pPr marL="454025" indent="1588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2pPr>
    <a:lvl3pPr marL="911225" indent="1588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3pPr>
    <a:lvl4pPr marL="1368425" indent="1588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4pPr>
    <a:lvl5pPr marL="1825625" indent="1588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400"/>
    <a:srgbClr val="0000FF"/>
    <a:srgbClr val="00B000"/>
    <a:srgbClr val="009900"/>
    <a:srgbClr val="FF9900"/>
    <a:srgbClr val="66FF33"/>
    <a:srgbClr val="F69200"/>
    <a:srgbClr val="FF0000"/>
    <a:srgbClr val="DC22A7"/>
    <a:srgbClr val="FD88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1" autoAdjust="0"/>
    <p:restoredTop sz="94767" autoAdjust="0"/>
  </p:normalViewPr>
  <p:slideViewPr>
    <p:cSldViewPr>
      <p:cViewPr>
        <p:scale>
          <a:sx n="88" d="100"/>
          <a:sy n="88" d="100"/>
        </p:scale>
        <p:origin x="-822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7.xml"/><Relationship Id="rId21" Type="http://schemas.openxmlformats.org/officeDocument/2006/relationships/slide" Target="slides/slide8.xml"/><Relationship Id="rId22" Type="http://schemas.openxmlformats.org/officeDocument/2006/relationships/slide" Target="slides/slide9.xml"/><Relationship Id="rId23" Type="http://schemas.openxmlformats.org/officeDocument/2006/relationships/slide" Target="slides/slide10.xml"/><Relationship Id="rId24" Type="http://schemas.openxmlformats.org/officeDocument/2006/relationships/slide" Target="slides/slide11.xml"/><Relationship Id="rId25" Type="http://schemas.openxmlformats.org/officeDocument/2006/relationships/slide" Target="slides/slide12.xml"/><Relationship Id="rId26" Type="http://schemas.openxmlformats.org/officeDocument/2006/relationships/slide" Target="slides/slide13.xml"/><Relationship Id="rId27" Type="http://schemas.openxmlformats.org/officeDocument/2006/relationships/slide" Target="slides/slide14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" Target="slides/slide1.xml"/><Relationship Id="rId15" Type="http://schemas.openxmlformats.org/officeDocument/2006/relationships/slide" Target="slides/slide2.xml"/><Relationship Id="rId16" Type="http://schemas.openxmlformats.org/officeDocument/2006/relationships/slide" Target="slides/slide3.xml"/><Relationship Id="rId17" Type="http://schemas.openxmlformats.org/officeDocument/2006/relationships/slide" Target="slides/slide4.xml"/><Relationship Id="rId18" Type="http://schemas.openxmlformats.org/officeDocument/2006/relationships/slide" Target="slides/slide5.xml"/><Relationship Id="rId1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94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4AAB722-D03F-441B-B17A-C8C4978D18C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979832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1pPr>
    <a:lvl2pPr marL="454025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2pPr>
    <a:lvl3pPr marL="911225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3pPr>
    <a:lvl4pPr marL="1368425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4pPr>
    <a:lvl5pPr marL="1825625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5pPr>
    <a:lvl6pPr marL="2284065" algn="l" defTabSz="913626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0878" algn="l" defTabSz="913626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197648" algn="l" defTabSz="913626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4500" algn="l" defTabSz="913626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A418778B-72EF-4587-9256-E9271DB9CEB9}" type="slidenum">
              <a:rPr lang="en-US" altLang="ja-JP" smtClean="0">
                <a:solidFill>
                  <a:srgbClr val="000000"/>
                </a:solidFill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1</a:t>
            </a:fld>
            <a:endParaRPr lang="en-US" altLang="ja-JP" smtClean="0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395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ln/>
        </p:spPr>
      </p:sp>
      <p:sp>
        <p:nvSpPr>
          <p:cNvPr id="395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ja-JP" smtClean="0">
              <a:latin typeface="Arial" pitchFamily="34" charset="0"/>
              <a:ea typeface="ＭＳ Ｐゴシック" pitchFamily="50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296C6F00-3266-4492-BEAE-7D9D69C4C390}" type="slidenum">
              <a:rPr lang="en-US" altLang="ja-JP">
                <a:solidFill>
                  <a:srgbClr val="000000"/>
                </a:solidFill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14</a:t>
            </a:fld>
            <a:endParaRPr lang="en-US" altLang="ja-JP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ja-JP" smtClean="0">
              <a:latin typeface="Arial" pitchFamily="34" charset="0"/>
              <a:ea typeface="ＭＳ Ｐゴシック" pitchFamily="50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642487EF-E5CD-402B-8429-03A8919875A8}" type="datetime1">
              <a:rPr lang="ja-JP" altLang="en-US"/>
              <a:pPr>
                <a:defRPr/>
              </a:pPr>
              <a:t>9/4/15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ARIS2014</a:t>
            </a:r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A97EB8BC-7898-41A5-82F3-E0AEA9060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578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C8751428-BC62-447A-A652-21B55A66839A}" type="datetime1">
              <a:rPr lang="ja-JP" altLang="en-US"/>
              <a:pPr>
                <a:defRPr/>
              </a:pPr>
              <a:t>9/4/15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ARIS2014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167AC893-5D53-49C6-BAAD-793AD1BD8E7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890267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6" indent="0">
              <a:buNone/>
              <a:defRPr sz="2800"/>
            </a:lvl2pPr>
            <a:lvl3pPr marL="914391" indent="0">
              <a:buNone/>
              <a:defRPr sz="2400"/>
            </a:lvl3pPr>
            <a:lvl4pPr marL="1371587" indent="0">
              <a:buNone/>
              <a:defRPr sz="2000"/>
            </a:lvl4pPr>
            <a:lvl5pPr marL="1828782" indent="0">
              <a:buNone/>
              <a:defRPr sz="2000"/>
            </a:lvl5pPr>
            <a:lvl6pPr marL="2285978" indent="0">
              <a:buNone/>
              <a:defRPr sz="2000"/>
            </a:lvl6pPr>
            <a:lvl7pPr marL="2743173" indent="0">
              <a:buNone/>
              <a:defRPr sz="2000"/>
            </a:lvl7pPr>
            <a:lvl8pPr marL="3200368" indent="0">
              <a:buNone/>
              <a:defRPr sz="2000"/>
            </a:lvl8pPr>
            <a:lvl9pPr marL="3657563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6" indent="0">
              <a:buNone/>
              <a:defRPr sz="1200"/>
            </a:lvl2pPr>
            <a:lvl3pPr marL="914391" indent="0">
              <a:buNone/>
              <a:defRPr sz="1000"/>
            </a:lvl3pPr>
            <a:lvl4pPr marL="1371587" indent="0">
              <a:buNone/>
              <a:defRPr sz="900"/>
            </a:lvl4pPr>
            <a:lvl5pPr marL="1828782" indent="0">
              <a:buNone/>
              <a:defRPr sz="900"/>
            </a:lvl5pPr>
            <a:lvl6pPr marL="2285978" indent="0">
              <a:buNone/>
              <a:defRPr sz="900"/>
            </a:lvl6pPr>
            <a:lvl7pPr marL="2743173" indent="0">
              <a:buNone/>
              <a:defRPr sz="900"/>
            </a:lvl7pPr>
            <a:lvl8pPr marL="3200368" indent="0">
              <a:buNone/>
              <a:defRPr sz="900"/>
            </a:lvl8pPr>
            <a:lvl9pPr marL="3657563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85076F9D-0EA4-4A1E-860A-94B4F84F4FF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1957510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58A4376D-E383-46CF-B9E6-75EA5DE795A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7991328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1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5D293858-9B0A-4D90-8427-E8976434046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1732414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9419B74D-E0B4-48E8-BE71-07B958D94D2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8388936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516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813" indent="0" algn="ctr">
              <a:buNone/>
              <a:defRPr/>
            </a:lvl2pPr>
            <a:lvl3pPr marL="913626" indent="0" algn="ctr">
              <a:buNone/>
              <a:defRPr/>
            </a:lvl3pPr>
            <a:lvl4pPr marL="1370439" indent="0" algn="ctr">
              <a:buNone/>
              <a:defRPr/>
            </a:lvl4pPr>
            <a:lvl5pPr marL="1827252" indent="0" algn="ctr">
              <a:buNone/>
              <a:defRPr/>
            </a:lvl5pPr>
            <a:lvl6pPr marL="2284065" indent="0" algn="ctr">
              <a:buNone/>
              <a:defRPr/>
            </a:lvl6pPr>
            <a:lvl7pPr marL="2740878" indent="0" algn="ctr">
              <a:buNone/>
              <a:defRPr/>
            </a:lvl7pPr>
            <a:lvl8pPr marL="3197648" indent="0" algn="ctr">
              <a:buNone/>
              <a:defRPr/>
            </a:lvl8pPr>
            <a:lvl9pPr marL="36545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hangingPunct="1">
              <a:defRPr kumimoji="1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hangingPunct="1">
              <a:defRPr kumimoji="1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hangingPunct="1">
              <a:defRPr kumimoji="1"/>
            </a:lvl1pPr>
          </a:lstStyle>
          <a:p>
            <a:pPr>
              <a:defRPr/>
            </a:pPr>
            <a:fld id="{60D2DF74-B6F8-44F6-A238-862444B7430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5257450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hangingPunct="1">
              <a:defRPr kumimoji="1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hangingPunct="1">
              <a:defRPr kumimoji="1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hangingPunct="1">
              <a:defRPr kumimoji="1"/>
            </a:lvl1pPr>
          </a:lstStyle>
          <a:p>
            <a:pPr>
              <a:defRPr/>
            </a:pPr>
            <a:fld id="{5AE92B7A-0D67-4CA3-9CBE-6D06198FB2D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3590044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8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13" indent="0">
              <a:buNone/>
              <a:defRPr sz="1800"/>
            </a:lvl2pPr>
            <a:lvl3pPr marL="913626" indent="0">
              <a:buNone/>
              <a:defRPr sz="1600"/>
            </a:lvl3pPr>
            <a:lvl4pPr marL="1370439" indent="0">
              <a:buNone/>
              <a:defRPr sz="1400"/>
            </a:lvl4pPr>
            <a:lvl5pPr marL="1827252" indent="0">
              <a:buNone/>
              <a:defRPr sz="1400"/>
            </a:lvl5pPr>
            <a:lvl6pPr marL="2284065" indent="0">
              <a:buNone/>
              <a:defRPr sz="1400"/>
            </a:lvl6pPr>
            <a:lvl7pPr marL="2740878" indent="0">
              <a:buNone/>
              <a:defRPr sz="1400"/>
            </a:lvl7pPr>
            <a:lvl8pPr marL="3197648" indent="0">
              <a:buNone/>
              <a:defRPr sz="1400"/>
            </a:lvl8pPr>
            <a:lvl9pPr marL="36545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hangingPunct="1">
              <a:defRPr kumimoji="1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hangingPunct="1">
              <a:defRPr kumimoji="1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hangingPunct="1">
              <a:defRPr kumimoji="1"/>
            </a:lvl1pPr>
          </a:lstStyle>
          <a:p>
            <a:pPr>
              <a:defRPr/>
            </a:pPr>
            <a:fld id="{BDEA1577-4DC5-4014-A11D-0EFAE78EF31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6682141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8" y="160505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6615" y="1605050"/>
            <a:ext cx="4037012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hangingPunct="1">
              <a:defRPr kumimoji="1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hangingPunct="1">
              <a:defRPr kumimoji="1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hangingPunct="1">
              <a:defRPr kumimoji="1"/>
            </a:lvl1pPr>
          </a:lstStyle>
          <a:p>
            <a:pPr>
              <a:defRPr/>
            </a:pPr>
            <a:fld id="{F88022D6-426A-405C-AD38-D3C26F24CDE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7083114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3" indent="0">
              <a:buNone/>
              <a:defRPr sz="2000" b="1"/>
            </a:lvl2pPr>
            <a:lvl3pPr marL="913626" indent="0">
              <a:buNone/>
              <a:defRPr sz="1800" b="1"/>
            </a:lvl3pPr>
            <a:lvl4pPr marL="1370439" indent="0">
              <a:buNone/>
              <a:defRPr sz="1600" b="1"/>
            </a:lvl4pPr>
            <a:lvl5pPr marL="1827252" indent="0">
              <a:buNone/>
              <a:defRPr sz="1600" b="1"/>
            </a:lvl5pPr>
            <a:lvl6pPr marL="2284065" indent="0">
              <a:buNone/>
              <a:defRPr sz="1600" b="1"/>
            </a:lvl6pPr>
            <a:lvl7pPr marL="2740878" indent="0">
              <a:buNone/>
              <a:defRPr sz="1600" b="1"/>
            </a:lvl7pPr>
            <a:lvl8pPr marL="3197648" indent="0">
              <a:buNone/>
              <a:defRPr sz="1600" b="1"/>
            </a:lvl8pPr>
            <a:lvl9pPr marL="36545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11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3" indent="0">
              <a:buNone/>
              <a:defRPr sz="2000" b="1"/>
            </a:lvl2pPr>
            <a:lvl3pPr marL="913626" indent="0">
              <a:buNone/>
              <a:defRPr sz="1800" b="1"/>
            </a:lvl3pPr>
            <a:lvl4pPr marL="1370439" indent="0">
              <a:buNone/>
              <a:defRPr sz="1600" b="1"/>
            </a:lvl4pPr>
            <a:lvl5pPr marL="1827252" indent="0">
              <a:buNone/>
              <a:defRPr sz="1600" b="1"/>
            </a:lvl5pPr>
            <a:lvl6pPr marL="2284065" indent="0">
              <a:buNone/>
              <a:defRPr sz="1600" b="1"/>
            </a:lvl6pPr>
            <a:lvl7pPr marL="2740878" indent="0">
              <a:buNone/>
              <a:defRPr sz="1600" b="1"/>
            </a:lvl7pPr>
            <a:lvl8pPr marL="3197648" indent="0">
              <a:buNone/>
              <a:defRPr sz="1600" b="1"/>
            </a:lvl8pPr>
            <a:lvl9pPr marL="36545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11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hangingPunct="1">
              <a:defRPr kumimoji="1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hangingPunct="1">
              <a:defRPr kumimoji="1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hangingPunct="1">
              <a:defRPr kumimoji="1"/>
            </a:lvl1pPr>
          </a:lstStyle>
          <a:p>
            <a:pPr>
              <a:defRPr/>
            </a:pPr>
            <a:fld id="{C40D8C3C-D610-49E4-ABB3-22AB17E0990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4080025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hangingPunct="1">
              <a:defRPr kumimoji="1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hangingPunct="1">
              <a:defRPr kumimoji="1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hangingPunct="1">
              <a:defRPr kumimoji="1"/>
            </a:lvl1pPr>
          </a:lstStyle>
          <a:p>
            <a:pPr>
              <a:defRPr/>
            </a:pPr>
            <a:fld id="{A2C8440D-55E9-4E0C-9D19-832028B732E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00128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AA2737CE-2F19-4B5B-9490-9E830C89FCDE}" type="datetime1">
              <a:rPr lang="ja-JP" altLang="en-US"/>
              <a:pPr>
                <a:defRPr/>
              </a:pPr>
              <a:t>9/4/15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ARIS2014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28293762-B4E0-4A30-8969-E0261135B54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4231315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hangingPunct="1">
              <a:defRPr kumimoji="1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hangingPunct="1">
              <a:defRPr kumimoji="1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hangingPunct="1">
              <a:defRPr kumimoji="1"/>
            </a:lvl1pPr>
          </a:lstStyle>
          <a:p>
            <a:pPr>
              <a:defRPr/>
            </a:pPr>
            <a:fld id="{28419F28-B74E-49D7-B709-9237E95AD95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6192073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12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5" y="27314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12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13" indent="0">
              <a:buNone/>
              <a:defRPr sz="1200"/>
            </a:lvl2pPr>
            <a:lvl3pPr marL="913626" indent="0">
              <a:buNone/>
              <a:defRPr sz="1000"/>
            </a:lvl3pPr>
            <a:lvl4pPr marL="1370439" indent="0">
              <a:buNone/>
              <a:defRPr sz="900"/>
            </a:lvl4pPr>
            <a:lvl5pPr marL="1827252" indent="0">
              <a:buNone/>
              <a:defRPr sz="900"/>
            </a:lvl5pPr>
            <a:lvl6pPr marL="2284065" indent="0">
              <a:buNone/>
              <a:defRPr sz="900"/>
            </a:lvl6pPr>
            <a:lvl7pPr marL="2740878" indent="0">
              <a:buNone/>
              <a:defRPr sz="900"/>
            </a:lvl7pPr>
            <a:lvl8pPr marL="3197648" indent="0">
              <a:buNone/>
              <a:defRPr sz="900"/>
            </a:lvl8pPr>
            <a:lvl9pPr marL="36545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hangingPunct="1">
              <a:defRPr kumimoji="1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hangingPunct="1">
              <a:defRPr kumimoji="1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hangingPunct="1">
              <a:defRPr kumimoji="1"/>
            </a:lvl1pPr>
          </a:lstStyle>
          <a:p>
            <a:pPr>
              <a:defRPr/>
            </a:pPr>
            <a:fld id="{62EBCE53-D66A-479F-9FC2-943E145C2A6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6185471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13" indent="0">
              <a:buNone/>
              <a:defRPr sz="2800"/>
            </a:lvl2pPr>
            <a:lvl3pPr marL="913626" indent="0">
              <a:buNone/>
              <a:defRPr sz="2400"/>
            </a:lvl3pPr>
            <a:lvl4pPr marL="1370439" indent="0">
              <a:buNone/>
              <a:defRPr sz="2000"/>
            </a:lvl4pPr>
            <a:lvl5pPr marL="1827252" indent="0">
              <a:buNone/>
              <a:defRPr sz="2000"/>
            </a:lvl5pPr>
            <a:lvl6pPr marL="2284065" indent="0">
              <a:buNone/>
              <a:defRPr sz="2000"/>
            </a:lvl6pPr>
            <a:lvl7pPr marL="2740878" indent="0">
              <a:buNone/>
              <a:defRPr sz="2000"/>
            </a:lvl7pPr>
            <a:lvl8pPr marL="3197648" indent="0">
              <a:buNone/>
              <a:defRPr sz="2000"/>
            </a:lvl8pPr>
            <a:lvl9pPr marL="36545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13" indent="0">
              <a:buNone/>
              <a:defRPr sz="1200"/>
            </a:lvl2pPr>
            <a:lvl3pPr marL="913626" indent="0">
              <a:buNone/>
              <a:defRPr sz="1000"/>
            </a:lvl3pPr>
            <a:lvl4pPr marL="1370439" indent="0">
              <a:buNone/>
              <a:defRPr sz="900"/>
            </a:lvl4pPr>
            <a:lvl5pPr marL="1827252" indent="0">
              <a:buNone/>
              <a:defRPr sz="900"/>
            </a:lvl5pPr>
            <a:lvl6pPr marL="2284065" indent="0">
              <a:buNone/>
              <a:defRPr sz="900"/>
            </a:lvl6pPr>
            <a:lvl7pPr marL="2740878" indent="0">
              <a:buNone/>
              <a:defRPr sz="900"/>
            </a:lvl7pPr>
            <a:lvl8pPr marL="3197648" indent="0">
              <a:buNone/>
              <a:defRPr sz="900"/>
            </a:lvl8pPr>
            <a:lvl9pPr marL="36545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hangingPunct="1">
              <a:defRPr kumimoji="1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hangingPunct="1">
              <a:defRPr kumimoji="1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hangingPunct="1">
              <a:defRPr kumimoji="1"/>
            </a:lvl1pPr>
          </a:lstStyle>
          <a:p>
            <a:pPr>
              <a:defRPr/>
            </a:pPr>
            <a:fld id="{7A4E1342-5CDC-4AE7-A5F7-5F804DE0C17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8189656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hangingPunct="1">
              <a:defRPr kumimoji="1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hangingPunct="1">
              <a:defRPr kumimoji="1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hangingPunct="1">
              <a:defRPr kumimoji="1"/>
            </a:lvl1pPr>
          </a:lstStyle>
          <a:p>
            <a:pPr>
              <a:defRPr/>
            </a:pPr>
            <a:fld id="{7D9A62BC-647F-4FF1-8B42-897D353CFDB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7649048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7815" y="273053"/>
            <a:ext cx="2055812" cy="5856288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88" y="273053"/>
            <a:ext cx="6018213" cy="5856288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hangingPunct="1">
              <a:defRPr kumimoji="1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hangingPunct="1">
              <a:defRPr kumimoji="1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hangingPunct="1">
              <a:defRPr kumimoji="1"/>
            </a:lvl1pPr>
          </a:lstStyle>
          <a:p>
            <a:pPr>
              <a:defRPr/>
            </a:pPr>
            <a:fld id="{EB836E74-03D9-49BB-8AA7-F63CE614B03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8640101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511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813" indent="0" algn="ctr">
              <a:buNone/>
              <a:defRPr/>
            </a:lvl2pPr>
            <a:lvl3pPr marL="913626" indent="0" algn="ctr">
              <a:buNone/>
              <a:defRPr/>
            </a:lvl3pPr>
            <a:lvl4pPr marL="1370439" indent="0" algn="ctr">
              <a:buNone/>
              <a:defRPr/>
            </a:lvl4pPr>
            <a:lvl5pPr marL="1827252" indent="0" algn="ctr">
              <a:buNone/>
              <a:defRPr/>
            </a:lvl5pPr>
            <a:lvl6pPr marL="2284065" indent="0" algn="ctr">
              <a:buNone/>
              <a:defRPr/>
            </a:lvl6pPr>
            <a:lvl7pPr marL="2740878" indent="0" algn="ctr">
              <a:buNone/>
              <a:defRPr/>
            </a:lvl7pPr>
            <a:lvl8pPr marL="3197648" indent="0" algn="ctr">
              <a:buNone/>
              <a:defRPr/>
            </a:lvl8pPr>
            <a:lvl9pPr marL="36545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52824-19D4-466E-8D30-B65F31AB3CCE}" type="slidenum">
              <a:rPr lang="ja-JP" altLang="en-GB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421062739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9805B-1C66-412D-9E1E-E39B18BAAE98}" type="slidenum">
              <a:rPr lang="ja-JP" altLang="en-GB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79021311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8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13" indent="0">
              <a:buNone/>
              <a:defRPr sz="1800"/>
            </a:lvl2pPr>
            <a:lvl3pPr marL="913626" indent="0">
              <a:buNone/>
              <a:defRPr sz="1600"/>
            </a:lvl3pPr>
            <a:lvl4pPr marL="1370439" indent="0">
              <a:buNone/>
              <a:defRPr sz="1400"/>
            </a:lvl4pPr>
            <a:lvl5pPr marL="1827252" indent="0">
              <a:buNone/>
              <a:defRPr sz="1400"/>
            </a:lvl5pPr>
            <a:lvl6pPr marL="2284065" indent="0">
              <a:buNone/>
              <a:defRPr sz="1400"/>
            </a:lvl6pPr>
            <a:lvl7pPr marL="2740878" indent="0">
              <a:buNone/>
              <a:defRPr sz="1400"/>
            </a:lvl7pPr>
            <a:lvl8pPr marL="3197648" indent="0">
              <a:buNone/>
              <a:defRPr sz="1400"/>
            </a:lvl8pPr>
            <a:lvl9pPr marL="36545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1A847-06CF-4802-8553-730994622410}" type="slidenum">
              <a:rPr lang="ja-JP" altLang="en-GB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16470827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1" y="1605049"/>
            <a:ext cx="39989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08513" y="1605049"/>
            <a:ext cx="40005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3C0791-A6C5-489F-8FB6-7D4F6DC98789}" type="slidenum">
              <a:rPr lang="ja-JP" altLang="en-GB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424022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3" indent="0">
              <a:buNone/>
              <a:defRPr sz="2000" b="1"/>
            </a:lvl2pPr>
            <a:lvl3pPr marL="913626" indent="0">
              <a:buNone/>
              <a:defRPr sz="1800" b="1"/>
            </a:lvl3pPr>
            <a:lvl4pPr marL="1370439" indent="0">
              <a:buNone/>
              <a:defRPr sz="1600" b="1"/>
            </a:lvl4pPr>
            <a:lvl5pPr marL="1827252" indent="0">
              <a:buNone/>
              <a:defRPr sz="1600" b="1"/>
            </a:lvl5pPr>
            <a:lvl6pPr marL="2284065" indent="0">
              <a:buNone/>
              <a:defRPr sz="1600" b="1"/>
            </a:lvl6pPr>
            <a:lvl7pPr marL="2740878" indent="0">
              <a:buNone/>
              <a:defRPr sz="1600" b="1"/>
            </a:lvl7pPr>
            <a:lvl8pPr marL="3197648" indent="0">
              <a:buNone/>
              <a:defRPr sz="1600" b="1"/>
            </a:lvl8pPr>
            <a:lvl9pPr marL="36545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11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3" indent="0">
              <a:buNone/>
              <a:defRPr sz="2000" b="1"/>
            </a:lvl2pPr>
            <a:lvl3pPr marL="913626" indent="0">
              <a:buNone/>
              <a:defRPr sz="1800" b="1"/>
            </a:lvl3pPr>
            <a:lvl4pPr marL="1370439" indent="0">
              <a:buNone/>
              <a:defRPr sz="1600" b="1"/>
            </a:lvl4pPr>
            <a:lvl5pPr marL="1827252" indent="0">
              <a:buNone/>
              <a:defRPr sz="1600" b="1"/>
            </a:lvl5pPr>
            <a:lvl6pPr marL="2284065" indent="0">
              <a:buNone/>
              <a:defRPr sz="1600" b="1"/>
            </a:lvl6pPr>
            <a:lvl7pPr marL="2740878" indent="0">
              <a:buNone/>
              <a:defRPr sz="1600" b="1"/>
            </a:lvl7pPr>
            <a:lvl8pPr marL="3197648" indent="0">
              <a:buNone/>
              <a:defRPr sz="1600" b="1"/>
            </a:lvl8pPr>
            <a:lvl9pPr marL="36545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11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741E3-A3C4-4CE9-BEAF-59BFA8E0CA80}" type="slidenum">
              <a:rPr lang="ja-JP" altLang="en-GB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3980072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5" indent="0" algn="ctr">
              <a:buNone/>
              <a:defRPr/>
            </a:lvl3pPr>
            <a:lvl4pPr marL="1371533" indent="0" algn="ctr">
              <a:buNone/>
              <a:defRPr/>
            </a:lvl4pPr>
            <a:lvl5pPr marL="1828710" indent="0" algn="ctr">
              <a:buNone/>
              <a:defRPr/>
            </a:lvl5pPr>
            <a:lvl6pPr marL="2285888" indent="0" algn="ctr">
              <a:buNone/>
              <a:defRPr/>
            </a:lvl6pPr>
            <a:lvl7pPr marL="2743065" indent="0" algn="ctr">
              <a:buNone/>
              <a:defRPr/>
            </a:lvl7pPr>
            <a:lvl8pPr marL="3200240" indent="0" algn="ctr">
              <a:buNone/>
              <a:defRPr/>
            </a:lvl8pPr>
            <a:lvl9pPr marL="3657416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Gill Sans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Gill Sans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Gill Sans"/>
                <a:ea typeface="ＭＳ Ｐゴシック" pitchFamily="50" charset="-128"/>
              </a:defRPr>
            </a:lvl1pPr>
          </a:lstStyle>
          <a:p>
            <a:pPr>
              <a:defRPr/>
            </a:pPr>
            <a:fld id="{69B31DBF-3401-416B-8CE5-0FAC0CE3D91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5427081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BB64CF-E34B-4095-BCE4-2E302477193E}" type="slidenum">
              <a:rPr lang="ja-JP" altLang="en-GB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283014466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F1ACD-F4ED-48F6-9EB6-D7949B2649E8}" type="slidenum">
              <a:rPr lang="ja-JP" altLang="en-GB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4079657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13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13" indent="0">
              <a:buNone/>
              <a:defRPr sz="1200"/>
            </a:lvl2pPr>
            <a:lvl3pPr marL="913626" indent="0">
              <a:buNone/>
              <a:defRPr sz="1000"/>
            </a:lvl3pPr>
            <a:lvl4pPr marL="1370439" indent="0">
              <a:buNone/>
              <a:defRPr sz="900"/>
            </a:lvl4pPr>
            <a:lvl5pPr marL="1827252" indent="0">
              <a:buNone/>
              <a:defRPr sz="900"/>
            </a:lvl5pPr>
            <a:lvl6pPr marL="2284065" indent="0">
              <a:buNone/>
              <a:defRPr sz="900"/>
            </a:lvl6pPr>
            <a:lvl7pPr marL="2740878" indent="0">
              <a:buNone/>
              <a:defRPr sz="900"/>
            </a:lvl7pPr>
            <a:lvl8pPr marL="3197648" indent="0">
              <a:buNone/>
              <a:defRPr sz="900"/>
            </a:lvl8pPr>
            <a:lvl9pPr marL="36545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34234-43D5-4E20-801E-D19FAB8B0AD5}" type="slidenum">
              <a:rPr lang="ja-JP" altLang="en-GB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409969646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13" indent="0">
              <a:buNone/>
              <a:defRPr sz="2800"/>
            </a:lvl2pPr>
            <a:lvl3pPr marL="913626" indent="0">
              <a:buNone/>
              <a:defRPr sz="2400"/>
            </a:lvl3pPr>
            <a:lvl4pPr marL="1370439" indent="0">
              <a:buNone/>
              <a:defRPr sz="2000"/>
            </a:lvl4pPr>
            <a:lvl5pPr marL="1827252" indent="0">
              <a:buNone/>
              <a:defRPr sz="2000"/>
            </a:lvl5pPr>
            <a:lvl6pPr marL="2284065" indent="0">
              <a:buNone/>
              <a:defRPr sz="2000"/>
            </a:lvl6pPr>
            <a:lvl7pPr marL="2740878" indent="0">
              <a:buNone/>
              <a:defRPr sz="2000"/>
            </a:lvl7pPr>
            <a:lvl8pPr marL="3197648" indent="0">
              <a:buNone/>
              <a:defRPr sz="2000"/>
            </a:lvl8pPr>
            <a:lvl9pPr marL="36545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13" indent="0">
              <a:buNone/>
              <a:defRPr sz="1200"/>
            </a:lvl2pPr>
            <a:lvl3pPr marL="913626" indent="0">
              <a:buNone/>
              <a:defRPr sz="1000"/>
            </a:lvl3pPr>
            <a:lvl4pPr marL="1370439" indent="0">
              <a:buNone/>
              <a:defRPr sz="900"/>
            </a:lvl4pPr>
            <a:lvl5pPr marL="1827252" indent="0">
              <a:buNone/>
              <a:defRPr sz="900"/>
            </a:lvl5pPr>
            <a:lvl6pPr marL="2284065" indent="0">
              <a:buNone/>
              <a:defRPr sz="900"/>
            </a:lvl6pPr>
            <a:lvl7pPr marL="2740878" indent="0">
              <a:buNone/>
              <a:defRPr sz="900"/>
            </a:lvl7pPr>
            <a:lvl8pPr marL="3197648" indent="0">
              <a:buNone/>
              <a:defRPr sz="900"/>
            </a:lvl8pPr>
            <a:lvl9pPr marL="36545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ED9B6C-D138-4F7B-8355-E8A36DEA842A}" type="slidenum">
              <a:rPr lang="ja-JP" altLang="en-GB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23262802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40B6D-FD04-4D04-A55C-ED59DF53F1B7}" type="slidenum">
              <a:rPr lang="ja-JP" altLang="en-GB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308318550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72255" y="231775"/>
            <a:ext cx="2036763" cy="5897563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2" y="231775"/>
            <a:ext cx="5962650" cy="5897563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3689F-1E36-4D5C-98DC-03616A6EA67E}" type="slidenum">
              <a:rPr lang="ja-JP" altLang="en-GB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128620222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B8DF5-A98F-7D40-A47C-7E750A570AAB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9/4/15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ARIS2014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0"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46555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F5C39-3A87-3C45-AEC3-947E703368F0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9/4/15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ARIS2014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0"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61817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B19F7-A141-C74A-B590-2F34538E38EE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9/4/15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ARIS2014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32253-685F-423F-8C4A-0D0ECFCC4B2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57089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6BD5E-EB0D-6F49-BB15-C630874CE87C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9/4/15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ARIS2014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454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Gill Sans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Gill Sans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Gill Sans"/>
                <a:ea typeface="ＭＳ Ｐゴシック" pitchFamily="50" charset="-128"/>
              </a:defRPr>
            </a:lvl1pPr>
          </a:lstStyle>
          <a:p>
            <a:pPr>
              <a:defRPr/>
            </a:pPr>
            <a:fld id="{D359A6D7-6937-4460-8EC4-5266D8798A0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2767443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82685-42DB-ED4E-98A2-516B90A5A82E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9/4/15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ARIS2014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25762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9FD94-536B-094E-8170-8E9D77A35EAB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9/4/15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ARIS2014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7960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65E3C-CCAF-964F-A25E-7FE23AAAD405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9/4/15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ARIS2014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32253-685F-423F-8C4A-0D0ECFCC4B2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1512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24CD-9F19-2243-89CB-DFD6E661A465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9/4/15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ARIS2014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32253-685F-423F-8C4A-0D0ECFCC4B2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83633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A12DC-279E-8F49-97BE-2EBF9407C8BA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9/4/15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ARIS2014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32253-685F-423F-8C4A-0D0ECFCC4B2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27141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B99FE-C781-484A-ADF7-66212EDF8891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9/4/15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ARIS2014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32253-685F-423F-8C4A-0D0ECFCC4B2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52617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CD9A6-1903-F440-BEEF-DEA346FA7BFD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9/4/15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ARIS2014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32253-685F-423F-8C4A-0D0ECFCC4B2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09306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B8DF5-A98F-7D40-A47C-7E750A570AAB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9/4/15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ARIS2014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0"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9689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F5C39-3A87-3C45-AEC3-947E703368F0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9/4/15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ARIS2014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0"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05558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B19F7-A141-C74A-B590-2F34538E38EE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9/4/15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ARIS2014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32253-685F-423F-8C4A-0D0ECFCC4B2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069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5" indent="0">
              <a:buNone/>
              <a:defRPr sz="1600"/>
            </a:lvl3pPr>
            <a:lvl4pPr marL="1371533" indent="0">
              <a:buNone/>
              <a:defRPr sz="1400"/>
            </a:lvl4pPr>
            <a:lvl5pPr marL="1828710" indent="0">
              <a:buNone/>
              <a:defRPr sz="1400"/>
            </a:lvl5pPr>
            <a:lvl6pPr marL="2285888" indent="0">
              <a:buNone/>
              <a:defRPr sz="1400"/>
            </a:lvl6pPr>
            <a:lvl7pPr marL="2743065" indent="0">
              <a:buNone/>
              <a:defRPr sz="1400"/>
            </a:lvl7pPr>
            <a:lvl8pPr marL="3200240" indent="0">
              <a:buNone/>
              <a:defRPr sz="1400"/>
            </a:lvl8pPr>
            <a:lvl9pPr marL="3657416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Gill Sans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Gill Sans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Gill Sans"/>
                <a:ea typeface="ＭＳ Ｐゴシック" pitchFamily="50" charset="-128"/>
              </a:defRPr>
            </a:lvl1pPr>
          </a:lstStyle>
          <a:p>
            <a:pPr>
              <a:defRPr/>
            </a:pPr>
            <a:fld id="{31E2CB7F-780B-4554-8213-A3AF3B171AB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8685528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6BD5E-EB0D-6F49-BB15-C630874CE87C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9/4/15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ARIS2014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35846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82685-42DB-ED4E-98A2-516B90A5A82E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9/4/15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ARIS2014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5096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9FD94-536B-094E-8170-8E9D77A35EAB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9/4/15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ARIS2014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57240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65E3C-CCAF-964F-A25E-7FE23AAAD405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9/4/15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ARIS2014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32253-685F-423F-8C4A-0D0ECFCC4B2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74089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24CD-9F19-2243-89CB-DFD6E661A465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9/4/15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ARIS2014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32253-685F-423F-8C4A-0D0ECFCC4B2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00715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A12DC-279E-8F49-97BE-2EBF9407C8BA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9/4/15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ARIS2014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32253-685F-423F-8C4A-0D0ECFCC4B2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72104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B99FE-C781-484A-ADF7-66212EDF8891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9/4/15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ARIS2014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32253-685F-423F-8C4A-0D0ECFCC4B2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47139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CD9A6-1903-F440-BEEF-DEA346FA7BFD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9/4/15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ARIS2014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32253-685F-423F-8C4A-0D0ECFCC4B2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847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2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Gill Sans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Gill Sans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Gill Sans"/>
                <a:ea typeface="ＭＳ Ｐゴシック" pitchFamily="50" charset="-128"/>
              </a:defRPr>
            </a:lvl1pPr>
          </a:lstStyle>
          <a:p>
            <a:pPr>
              <a:defRPr/>
            </a:pPr>
            <a:fld id="{EC6764B6-1092-42E2-84BB-4AED4FA029E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933654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Gill Sans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Gill Sans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Gill Sans"/>
                <a:ea typeface="ＭＳ Ｐゴシック" pitchFamily="50" charset="-128"/>
              </a:defRPr>
            </a:lvl1pPr>
          </a:lstStyle>
          <a:p>
            <a:pPr>
              <a:defRPr/>
            </a:pPr>
            <a:fld id="{6BF84D85-0006-48C2-B970-435BABBD105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87751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Gill Sans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Gill Sans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Gill Sans"/>
                <a:ea typeface="ＭＳ Ｐゴシック" pitchFamily="50" charset="-128"/>
              </a:defRPr>
            </a:lvl1pPr>
          </a:lstStyle>
          <a:p>
            <a:pPr>
              <a:defRPr/>
            </a:pPr>
            <a:fld id="{2299869E-C16C-4935-AC47-7D5BF7B27AA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015071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Gill Sans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Gill Sans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Gill Sans"/>
                <a:ea typeface="ＭＳ Ｐゴシック" pitchFamily="50" charset="-128"/>
              </a:defRPr>
            </a:lvl1pPr>
          </a:lstStyle>
          <a:p>
            <a:pPr>
              <a:defRPr/>
            </a:pPr>
            <a:fld id="{EFEDF0EA-C872-4DED-BF7C-4171C26275A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415555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Gill Sans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Gill Sans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Gill Sans"/>
                <a:ea typeface="ＭＳ Ｐゴシック" pitchFamily="50" charset="-128"/>
              </a:defRPr>
            </a:lvl1pPr>
          </a:lstStyle>
          <a:p>
            <a:pPr>
              <a:defRPr/>
            </a:pPr>
            <a:fld id="{DF234571-2AA1-4A89-A1FB-2BD8A870151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67240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B44406CD-71D8-4B13-A0A1-6E658E8A5FDE}" type="datetime1">
              <a:rPr lang="ja-JP" altLang="en-US"/>
              <a:pPr>
                <a:defRPr/>
              </a:pPr>
              <a:t>9/4/15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ARIS2014</a:t>
            </a:r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4F76158-8A7E-4B0E-917E-36D979FEDC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3236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3" indent="0">
              <a:buNone/>
              <a:defRPr sz="2000"/>
            </a:lvl4pPr>
            <a:lvl5pPr marL="1828710" indent="0">
              <a:buNone/>
              <a:defRPr sz="2000"/>
            </a:lvl5pPr>
            <a:lvl6pPr marL="2285888" indent="0">
              <a:buNone/>
              <a:defRPr sz="2000"/>
            </a:lvl6pPr>
            <a:lvl7pPr marL="2743065" indent="0">
              <a:buNone/>
              <a:defRPr sz="2000"/>
            </a:lvl7pPr>
            <a:lvl8pPr marL="3200240" indent="0">
              <a:buNone/>
              <a:defRPr sz="2000"/>
            </a:lvl8pPr>
            <a:lvl9pPr marL="3657416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Gill Sans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Gill Sans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Gill Sans"/>
                <a:ea typeface="ＭＳ Ｐゴシック" pitchFamily="50" charset="-128"/>
              </a:defRPr>
            </a:lvl1pPr>
          </a:lstStyle>
          <a:p>
            <a:pPr>
              <a:defRPr/>
            </a:pPr>
            <a:fld id="{F43E98FC-D032-4243-B8C6-080B91836C8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628082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Gill Sans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Gill Sans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Gill Sans"/>
                <a:ea typeface="ＭＳ Ｐゴシック" pitchFamily="50" charset="-128"/>
              </a:defRPr>
            </a:lvl1pPr>
          </a:lstStyle>
          <a:p>
            <a:pPr>
              <a:defRPr/>
            </a:pPr>
            <a:fld id="{BD59FB6A-BCFD-412C-B82A-B45BCCEC5FF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450547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2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Gill Sans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Gill Sans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Gill Sans"/>
                <a:ea typeface="ＭＳ Ｐゴシック" pitchFamily="50" charset="-128"/>
              </a:defRPr>
            </a:lvl1pPr>
          </a:lstStyle>
          <a:p>
            <a:pPr>
              <a:defRPr/>
            </a:pPr>
            <a:fld id="{A4B88A10-70EE-404A-B6F1-CCEED4B133E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878291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2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Gill Sans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Gill Sans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Gill Sans"/>
                <a:ea typeface="ＭＳ Ｐゴシック" pitchFamily="50" charset="-128"/>
              </a:defRPr>
            </a:lvl1pPr>
          </a:lstStyle>
          <a:p>
            <a:pPr>
              <a:defRPr/>
            </a:pPr>
            <a:fld id="{430D772F-AFBA-4DC0-B64F-2106156D357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738329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7C2C6BD4-D591-45D5-9941-5AB99DF2E9C0}" type="datetime1">
              <a:rPr lang="ja-JP" altLang="en-US"/>
              <a:pPr>
                <a:defRPr/>
              </a:pPr>
              <a:t>9/4/15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ARIS2014</a:t>
            </a:r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31361829-D6B3-47C2-A23A-0B72A13909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3348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02363574-9A6A-460E-A64B-98BC4B048B72}" type="datetime1">
              <a:rPr lang="ja-JP" altLang="en-US"/>
              <a:pPr>
                <a:defRPr/>
              </a:pPr>
              <a:t>9/4/15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ARIS2014</a:t>
            </a:r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C330FC99-3657-4C74-B3FC-15B9F2118F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1328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61C5CFCE-476B-45DD-A7D5-9F7C3C67D9CA}" type="datetime1">
              <a:rPr lang="ja-JP" altLang="en-US"/>
              <a:pPr>
                <a:defRPr/>
              </a:pPr>
              <a:t>9/4/15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ARIS2014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751E0C26-DDA7-40BC-B260-E745060EF88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87199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BD352374-3595-48C9-949D-DB742F88A6D4}" type="datetime1">
              <a:rPr lang="ja-JP" altLang="en-US"/>
              <a:pPr>
                <a:defRPr/>
              </a:pPr>
              <a:t>9/4/15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ARIS2014</a:t>
            </a:r>
            <a:endParaRPr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90882754-2B3B-41FA-8E2D-BC52AC4CC0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7644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5CAD26AE-4FAD-4960-ACB9-3C3446431CA4}" type="datetime1">
              <a:rPr lang="ja-JP" altLang="en-US"/>
              <a:pPr>
                <a:defRPr/>
              </a:pPr>
              <a:t>9/4/15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ARIS2014</a:t>
            </a:r>
            <a:endParaRPr lang="ja-JP" altLang="en-US" dirty="0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2E42A611-AB2E-4834-95BD-F48A5B76B7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0264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558124BB-6800-4272-BE33-6725756F02E7}" type="datetime1">
              <a:rPr lang="ja-JP" altLang="en-US"/>
              <a:pPr>
                <a:defRPr/>
              </a:pPr>
              <a:t>9/4/15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ARIS2014</a:t>
            </a:r>
            <a:endParaRPr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629F0FDC-3417-484C-B675-648B064D3B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964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0D39C770-3D77-4284-A419-7CE8C04000B1}" type="datetime1">
              <a:rPr lang="ja-JP" altLang="en-US"/>
              <a:pPr>
                <a:defRPr/>
              </a:pPr>
              <a:t>9/4/15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ARIS2014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F56EBDB5-30C2-4340-8355-9E27CA407F3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563924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768ADFA7-FC83-4E7C-A212-44067580EB5C}" type="datetime1">
              <a:rPr lang="ja-JP" altLang="en-US"/>
              <a:pPr>
                <a:defRPr/>
              </a:pPr>
              <a:t>9/4/15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ARIS2014</a:t>
            </a:r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405042A-CFD1-42DE-BAC8-F3AECDE3E89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826680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08648A4F-93AA-4B82-958F-0D9B4989AB30}" type="datetime1">
              <a:rPr lang="ja-JP" altLang="en-US"/>
              <a:pPr>
                <a:defRPr/>
              </a:pPr>
              <a:t>9/4/15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ARIS2014</a:t>
            </a: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F296F92A-BBD7-46B3-B3D4-EC7EE8456DF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643230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CEBA861-0AFC-4BDF-ABF3-3C2B4FCB265B}" type="datetime1">
              <a:rPr lang="ja-JP" altLang="en-US"/>
              <a:pPr>
                <a:defRPr/>
              </a:pPr>
              <a:t>9/4/15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ARIS2014</a:t>
            </a: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5FD9D93A-54D7-4FA9-8CF2-CF21878C797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140765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16F7DC71-5D5E-4252-A96B-6DAFBDAC7287}" type="datetime1">
              <a:rPr lang="ja-JP" altLang="en-US"/>
              <a:pPr>
                <a:defRPr/>
              </a:pPr>
              <a:t>9/4/15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ARIS2014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2D106D2C-2080-453D-BA3D-86C226AB4F9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384291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D0F01A04-9478-4B74-91DD-A2A270FDB0EF}" type="datetime1">
              <a:rPr lang="ja-JP" altLang="en-US"/>
              <a:pPr>
                <a:defRPr/>
              </a:pPr>
              <a:t>9/4/15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ARIS2014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CFB8956E-DC38-472F-B41F-A308B3AA3EE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986328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kumimoji="0" lang="en-US" sz="240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2147483647 h 1492"/>
              <a:gd name="T2" fmla="*/ 0 w 3625"/>
              <a:gd name="T3" fmla="*/ 0 h 1492"/>
              <a:gd name="T4" fmla="*/ 2147483647 w 3625"/>
              <a:gd name="T5" fmla="*/ 2147483647 h 1492"/>
              <a:gd name="T6" fmla="*/ 2147483647 w 3625"/>
              <a:gd name="T7" fmla="*/ 2147483647 h 1492"/>
              <a:gd name="T8" fmla="*/ 2147483647 w 3625"/>
              <a:gd name="T9" fmla="*/ 2147483647 h 1492"/>
              <a:gd name="T10" fmla="*/ 2147483647 w 3625"/>
              <a:gd name="T11" fmla="*/ 2147483647 h 1492"/>
              <a:gd name="T12" fmla="*/ 2147483647 w 3625"/>
              <a:gd name="T13" fmla="*/ 2147483647 h 1492"/>
              <a:gd name="T14" fmla="*/ 2147483647 w 3625"/>
              <a:gd name="T15" fmla="*/ 2147483647 h 1492"/>
              <a:gd name="T16" fmla="*/ 2147483647 w 3625"/>
              <a:gd name="T17" fmla="*/ 2147483647 h 1492"/>
              <a:gd name="T18" fmla="*/ 2147483647 w 3625"/>
              <a:gd name="T19" fmla="*/ 2147483647 h 1492"/>
              <a:gd name="T20" fmla="*/ 2147483647 w 3625"/>
              <a:gd name="T21" fmla="*/ 2147483647 h 1492"/>
              <a:gd name="T22" fmla="*/ 2147483647 w 3625"/>
              <a:gd name="T23" fmla="*/ 2147483647 h 1492"/>
              <a:gd name="T24" fmla="*/ 2147483647 w 3625"/>
              <a:gd name="T25" fmla="*/ 2147483647 h 1492"/>
              <a:gd name="T26" fmla="*/ 2147483647 w 3625"/>
              <a:gd name="T27" fmla="*/ 2147483647 h 1492"/>
              <a:gd name="T28" fmla="*/ 2147483647 w 3625"/>
              <a:gd name="T29" fmla="*/ 2147483647 h 1492"/>
              <a:gd name="T30" fmla="*/ 2147483647 w 3625"/>
              <a:gd name="T31" fmla="*/ 2147483647 h 1492"/>
              <a:gd name="T32" fmla="*/ 2147483647 w 3625"/>
              <a:gd name="T33" fmla="*/ 2147483647 h 1492"/>
              <a:gd name="T34" fmla="*/ 2147483647 w 3625"/>
              <a:gd name="T35" fmla="*/ 2147483647 h 1492"/>
              <a:gd name="T36" fmla="*/ 2147483647 w 3625"/>
              <a:gd name="T37" fmla="*/ 2147483647 h 1492"/>
              <a:gd name="T38" fmla="*/ 2147483647 w 3625"/>
              <a:gd name="T39" fmla="*/ 2147483647 h 1492"/>
              <a:gd name="T40" fmla="*/ 2147483647 w 3625"/>
              <a:gd name="T41" fmla="*/ 2147483647 h 1492"/>
              <a:gd name="T42" fmla="*/ 2147483647 w 3625"/>
              <a:gd name="T43" fmla="*/ 2147483647 h 1492"/>
              <a:gd name="T44" fmla="*/ 2147483647 w 3625"/>
              <a:gd name="T45" fmla="*/ 2147483647 h 1492"/>
              <a:gd name="T46" fmla="*/ 2147483647 w 3625"/>
              <a:gd name="T47" fmla="*/ 2147483647 h 1492"/>
              <a:gd name="T48" fmla="*/ 2147483647 w 3625"/>
              <a:gd name="T49" fmla="*/ 2147483647 h 1492"/>
              <a:gd name="T50" fmla="*/ 2147483647 w 3625"/>
              <a:gd name="T51" fmla="*/ 2147483647 h 1492"/>
              <a:gd name="T52" fmla="*/ 0 w 3625"/>
              <a:gd name="T53" fmla="*/ 2147483647 h 149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2147483647 w 5143"/>
              <a:gd name="T1" fmla="*/ 2147483647 h 1902"/>
              <a:gd name="T2" fmla="*/ 2147483647 w 5143"/>
              <a:gd name="T3" fmla="*/ 2147483647 h 1902"/>
              <a:gd name="T4" fmla="*/ 2147483647 w 5143"/>
              <a:gd name="T5" fmla="*/ 2147483647 h 1902"/>
              <a:gd name="T6" fmla="*/ 2147483647 w 5143"/>
              <a:gd name="T7" fmla="*/ 2147483647 h 1902"/>
              <a:gd name="T8" fmla="*/ 2147483647 w 5143"/>
              <a:gd name="T9" fmla="*/ 2147483647 h 1902"/>
              <a:gd name="T10" fmla="*/ 2147483647 w 5143"/>
              <a:gd name="T11" fmla="*/ 2147483647 h 1902"/>
              <a:gd name="T12" fmla="*/ 2147483647 w 5143"/>
              <a:gd name="T13" fmla="*/ 2147483647 h 1902"/>
              <a:gd name="T14" fmla="*/ 2147483647 w 5143"/>
              <a:gd name="T15" fmla="*/ 2147483647 h 1902"/>
              <a:gd name="T16" fmla="*/ 2147483647 w 5143"/>
              <a:gd name="T17" fmla="*/ 2147483647 h 1902"/>
              <a:gd name="T18" fmla="*/ 2147483647 w 5143"/>
              <a:gd name="T19" fmla="*/ 2147483647 h 1902"/>
              <a:gd name="T20" fmla="*/ 2147483647 w 5143"/>
              <a:gd name="T21" fmla="*/ 2147483647 h 1902"/>
              <a:gd name="T22" fmla="*/ 0 w 5143"/>
              <a:gd name="T23" fmla="*/ 0 h 1902"/>
              <a:gd name="T24" fmla="*/ 0 w 5143"/>
              <a:gd name="T25" fmla="*/ 2147483647 h 1902"/>
              <a:gd name="T26" fmla="*/ 0 w 5143"/>
              <a:gd name="T27" fmla="*/ 2147483647 h 1902"/>
              <a:gd name="T28" fmla="*/ 0 w 5143"/>
              <a:gd name="T29" fmla="*/ 2147483647 h 1902"/>
              <a:gd name="T30" fmla="*/ 0 w 5143"/>
              <a:gd name="T31" fmla="*/ 2147483647 h 1902"/>
              <a:gd name="T32" fmla="*/ 2147483647 w 5143"/>
              <a:gd name="T33" fmla="*/ 2147483647 h 1902"/>
              <a:gd name="T34" fmla="*/ 2147483647 w 5143"/>
              <a:gd name="T35" fmla="*/ 2147483647 h 1902"/>
              <a:gd name="T36" fmla="*/ 2147483647 w 5143"/>
              <a:gd name="T37" fmla="*/ 2147483647 h 1902"/>
              <a:gd name="T38" fmla="*/ 2147483647 w 5143"/>
              <a:gd name="T39" fmla="*/ 2147483647 h 1902"/>
              <a:gd name="T40" fmla="*/ 2147483647 w 5143"/>
              <a:gd name="T41" fmla="*/ 2147483647 h 1902"/>
              <a:gd name="T42" fmla="*/ 2147483647 w 5143"/>
              <a:gd name="T43" fmla="*/ 2147483647 h 1902"/>
              <a:gd name="T44" fmla="*/ 2147483647 w 5143"/>
              <a:gd name="T45" fmla="*/ 2147483647 h 1902"/>
              <a:gd name="T46" fmla="*/ 2147483647 w 5143"/>
              <a:gd name="T47" fmla="*/ 2147483647 h 1902"/>
              <a:gd name="T48" fmla="*/ 2147483647 w 5143"/>
              <a:gd name="T49" fmla="*/ 2147483647 h 1902"/>
              <a:gd name="T50" fmla="*/ 2147483647 w 5143"/>
              <a:gd name="T51" fmla="*/ 2147483647 h 1902"/>
              <a:gd name="T52" fmla="*/ 2147483647 w 5143"/>
              <a:gd name="T53" fmla="*/ 2147483647 h 1902"/>
              <a:gd name="T54" fmla="*/ 2147483647 w 5143"/>
              <a:gd name="T55" fmla="*/ 2147483647 h 1902"/>
              <a:gd name="T56" fmla="*/ 2147483647 w 5143"/>
              <a:gd name="T57" fmla="*/ 2147483647 h 1902"/>
              <a:gd name="T58" fmla="*/ 2147483647 w 5143"/>
              <a:gd name="T59" fmla="*/ 2147483647 h 1902"/>
              <a:gd name="T60" fmla="*/ 2147483647 w 5143"/>
              <a:gd name="T61" fmla="*/ 2147483647 h 1902"/>
              <a:gd name="T62" fmla="*/ 2147483647 w 5143"/>
              <a:gd name="T63" fmla="*/ 2147483647 h 1902"/>
              <a:gd name="T64" fmla="*/ 2147483647 w 5143"/>
              <a:gd name="T65" fmla="*/ 2147483647 h 1902"/>
              <a:gd name="T66" fmla="*/ 2147483647 w 5143"/>
              <a:gd name="T67" fmla="*/ 2147483647 h 1902"/>
              <a:gd name="T68" fmla="*/ 2147483647 w 5143"/>
              <a:gd name="T69" fmla="*/ 2147483647 h 1902"/>
              <a:gd name="T70" fmla="*/ 2147483647 w 5143"/>
              <a:gd name="T71" fmla="*/ 2147483647 h 1902"/>
              <a:gd name="T72" fmla="*/ 2147483647 w 5143"/>
              <a:gd name="T73" fmla="*/ 2147483647 h 1902"/>
              <a:gd name="T74" fmla="*/ 2147483647 w 5143"/>
              <a:gd name="T75" fmla="*/ 2147483647 h 1902"/>
              <a:gd name="T76" fmla="*/ 2147483647 w 5143"/>
              <a:gd name="T77" fmla="*/ 2147483647 h 1902"/>
              <a:gd name="T78" fmla="*/ 2147483647 w 5143"/>
              <a:gd name="T79" fmla="*/ 2147483647 h 1902"/>
              <a:gd name="T80" fmla="*/ 2147483647 w 5143"/>
              <a:gd name="T81" fmla="*/ 2147483647 h 1902"/>
              <a:gd name="T82" fmla="*/ 2147483647 w 5143"/>
              <a:gd name="T83" fmla="*/ 2147483647 h 1902"/>
              <a:gd name="T84" fmla="*/ 2147483647 w 5143"/>
              <a:gd name="T85" fmla="*/ 2147483647 h 1902"/>
              <a:gd name="T86" fmla="*/ 2147483647 w 5143"/>
              <a:gd name="T87" fmla="*/ 2147483647 h 1902"/>
              <a:gd name="T88" fmla="*/ 2147483647 w 5143"/>
              <a:gd name="T89" fmla="*/ 2147483647 h 1902"/>
              <a:gd name="T90" fmla="*/ 2147483647 w 5143"/>
              <a:gd name="T91" fmla="*/ 2147483647 h 1902"/>
              <a:gd name="T92" fmla="*/ 2147483647 w 5143"/>
              <a:gd name="T93" fmla="*/ 2147483647 h 190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2147483647 h 2325"/>
              <a:gd name="T4" fmla="*/ 2147483647 w 5760"/>
              <a:gd name="T5" fmla="*/ 2147483647 h 2325"/>
              <a:gd name="T6" fmla="*/ 2147483647 w 5760"/>
              <a:gd name="T7" fmla="*/ 2147483647 h 2325"/>
              <a:gd name="T8" fmla="*/ 2147483647 w 5760"/>
              <a:gd name="T9" fmla="*/ 2147483647 h 2325"/>
              <a:gd name="T10" fmla="*/ 2147483647 w 5760"/>
              <a:gd name="T11" fmla="*/ 2147483647 h 2325"/>
              <a:gd name="T12" fmla="*/ 2147483647 w 5760"/>
              <a:gd name="T13" fmla="*/ 2147483647 h 2325"/>
              <a:gd name="T14" fmla="*/ 2147483647 w 5760"/>
              <a:gd name="T15" fmla="*/ 2147483647 h 2325"/>
              <a:gd name="T16" fmla="*/ 2147483647 w 5760"/>
              <a:gd name="T17" fmla="*/ 2147483647 h 2325"/>
              <a:gd name="T18" fmla="*/ 2147483647 w 5760"/>
              <a:gd name="T19" fmla="*/ 2147483647 h 2325"/>
              <a:gd name="T20" fmla="*/ 2147483647 w 5760"/>
              <a:gd name="T21" fmla="*/ 2147483647 h 2325"/>
              <a:gd name="T22" fmla="*/ 2147483647 w 5760"/>
              <a:gd name="T23" fmla="*/ 2147483647 h 2325"/>
              <a:gd name="T24" fmla="*/ 2147483647 w 5760"/>
              <a:gd name="T25" fmla="*/ 2147483647 h 2325"/>
              <a:gd name="T26" fmla="*/ 2147483647 w 5760"/>
              <a:gd name="T27" fmla="*/ 2147483647 h 2325"/>
              <a:gd name="T28" fmla="*/ 2147483647 w 5760"/>
              <a:gd name="T29" fmla="*/ 2147483647 h 2325"/>
              <a:gd name="T30" fmla="*/ 2147483647 w 5760"/>
              <a:gd name="T31" fmla="*/ 2147483647 h 2325"/>
              <a:gd name="T32" fmla="*/ 2147483647 w 5760"/>
              <a:gd name="T33" fmla="*/ 2147483647 h 2325"/>
              <a:gd name="T34" fmla="*/ 2147483647 w 5760"/>
              <a:gd name="T35" fmla="*/ 2147483647 h 2325"/>
              <a:gd name="T36" fmla="*/ 2147483647 w 5760"/>
              <a:gd name="T37" fmla="*/ 2147483647 h 2325"/>
              <a:gd name="T38" fmla="*/ 2147483647 w 5760"/>
              <a:gd name="T39" fmla="*/ 2147483647 h 2325"/>
              <a:gd name="T40" fmla="*/ 2147483647 w 5760"/>
              <a:gd name="T41" fmla="*/ 2147483647 h 2325"/>
              <a:gd name="T42" fmla="*/ 2147483647 w 5760"/>
              <a:gd name="T43" fmla="*/ 2147483647 h 2325"/>
              <a:gd name="T44" fmla="*/ 2147483647 w 5760"/>
              <a:gd name="T45" fmla="*/ 2147483647 h 2325"/>
              <a:gd name="T46" fmla="*/ 2147483647 w 5760"/>
              <a:gd name="T47" fmla="*/ 2147483647 h 2325"/>
              <a:gd name="T48" fmla="*/ 2147483647 w 5760"/>
              <a:gd name="T49" fmla="*/ 2147483647 h 2325"/>
              <a:gd name="T50" fmla="*/ 2147483647 w 5760"/>
              <a:gd name="T51" fmla="*/ 2147483647 h 2325"/>
              <a:gd name="T52" fmla="*/ 2147483647 w 5760"/>
              <a:gd name="T53" fmla="*/ 2147483647 h 2325"/>
              <a:gd name="T54" fmla="*/ 2147483647 w 5760"/>
              <a:gd name="T55" fmla="*/ 2147483647 h 2325"/>
              <a:gd name="T56" fmla="*/ 2147483647 w 5760"/>
              <a:gd name="T57" fmla="*/ 2147483647 h 2325"/>
              <a:gd name="T58" fmla="*/ 2147483647 w 5760"/>
              <a:gd name="T59" fmla="*/ 2147483647 h 2325"/>
              <a:gd name="T60" fmla="*/ 2147483647 w 5760"/>
              <a:gd name="T61" fmla="*/ 2147483647 h 2325"/>
              <a:gd name="T62" fmla="*/ 2147483647 w 5760"/>
              <a:gd name="T63" fmla="*/ 2147483647 h 2325"/>
              <a:gd name="T64" fmla="*/ 2147483647 w 5760"/>
              <a:gd name="T65" fmla="*/ 2147483647 h 2325"/>
              <a:gd name="T66" fmla="*/ 2147483647 w 5760"/>
              <a:gd name="T67" fmla="*/ 2147483647 h 2325"/>
              <a:gd name="T68" fmla="*/ 2147483647 w 5760"/>
              <a:gd name="T69" fmla="*/ 2147483647 h 2325"/>
              <a:gd name="T70" fmla="*/ 2147483647 w 5760"/>
              <a:gd name="T71" fmla="*/ 2147483647 h 2325"/>
              <a:gd name="T72" fmla="*/ 2147483647 w 5760"/>
              <a:gd name="T73" fmla="*/ 2147483647 h 2325"/>
              <a:gd name="T74" fmla="*/ 2147483647 w 5760"/>
              <a:gd name="T75" fmla="*/ 2147483647 h 2325"/>
              <a:gd name="T76" fmla="*/ 2147483647 w 5760"/>
              <a:gd name="T77" fmla="*/ 2147483647 h 2325"/>
              <a:gd name="T78" fmla="*/ 2147483647 w 5760"/>
              <a:gd name="T79" fmla="*/ 2147483647 h 2325"/>
              <a:gd name="T80" fmla="*/ 2147483647 w 5760"/>
              <a:gd name="T81" fmla="*/ 2147483647 h 2325"/>
              <a:gd name="T82" fmla="*/ 2147483647 w 5760"/>
              <a:gd name="T83" fmla="*/ 2147483647 h 2325"/>
              <a:gd name="T84" fmla="*/ 2147483647 w 5760"/>
              <a:gd name="T85" fmla="*/ 2147483647 h 2325"/>
              <a:gd name="T86" fmla="*/ 2147483647 w 5760"/>
              <a:gd name="T87" fmla="*/ 2147483647 h 2325"/>
              <a:gd name="T88" fmla="*/ 2147483647 w 5760"/>
              <a:gd name="T89" fmla="*/ 2147483647 h 2325"/>
              <a:gd name="T90" fmla="*/ 2147483647 w 5760"/>
              <a:gd name="T91" fmla="*/ 2147483647 h 2325"/>
              <a:gd name="T92" fmla="*/ 2147483647 w 5760"/>
              <a:gd name="T93" fmla="*/ 2147483647 h 2325"/>
              <a:gd name="T94" fmla="*/ 2147483647 w 5760"/>
              <a:gd name="T95" fmla="*/ 2147483647 h 2325"/>
              <a:gd name="T96" fmla="*/ 2147483647 w 5760"/>
              <a:gd name="T97" fmla="*/ 2147483647 h 2325"/>
              <a:gd name="T98" fmla="*/ 2147483647 w 5760"/>
              <a:gd name="T99" fmla="*/ 2147483647 h 2325"/>
              <a:gd name="T100" fmla="*/ 2147483647 w 5760"/>
              <a:gd name="T101" fmla="*/ 2147483647 h 2325"/>
              <a:gd name="T102" fmla="*/ 0 w 5760"/>
              <a:gd name="T103" fmla="*/ 0 h 232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2147483647 h 1573"/>
              <a:gd name="T4" fmla="*/ 2147483647 w 5760"/>
              <a:gd name="T5" fmla="*/ 2147483647 h 1573"/>
              <a:gd name="T6" fmla="*/ 2147483647 w 5760"/>
              <a:gd name="T7" fmla="*/ 2147483647 h 1573"/>
              <a:gd name="T8" fmla="*/ 2147483647 w 5760"/>
              <a:gd name="T9" fmla="*/ 2147483647 h 1573"/>
              <a:gd name="T10" fmla="*/ 2147483647 w 5760"/>
              <a:gd name="T11" fmla="*/ 2147483647 h 1573"/>
              <a:gd name="T12" fmla="*/ 2147483647 w 5760"/>
              <a:gd name="T13" fmla="*/ 2147483647 h 1573"/>
              <a:gd name="T14" fmla="*/ 2147483647 w 5760"/>
              <a:gd name="T15" fmla="*/ 2147483647 h 1573"/>
              <a:gd name="T16" fmla="*/ 2147483647 w 5760"/>
              <a:gd name="T17" fmla="*/ 2147483647 h 1573"/>
              <a:gd name="T18" fmla="*/ 2147483647 w 5760"/>
              <a:gd name="T19" fmla="*/ 2147483647 h 1573"/>
              <a:gd name="T20" fmla="*/ 2147483647 w 5760"/>
              <a:gd name="T21" fmla="*/ 2147483647 h 1573"/>
              <a:gd name="T22" fmla="*/ 2147483647 w 5760"/>
              <a:gd name="T23" fmla="*/ 2147483647 h 1573"/>
              <a:gd name="T24" fmla="*/ 2147483647 w 5760"/>
              <a:gd name="T25" fmla="*/ 2147483647 h 1573"/>
              <a:gd name="T26" fmla="*/ 2147483647 w 5760"/>
              <a:gd name="T27" fmla="*/ 2147483647 h 1573"/>
              <a:gd name="T28" fmla="*/ 2147483647 w 5760"/>
              <a:gd name="T29" fmla="*/ 2147483647 h 1573"/>
              <a:gd name="T30" fmla="*/ 2147483647 w 5760"/>
              <a:gd name="T31" fmla="*/ 2147483647 h 1573"/>
              <a:gd name="T32" fmla="*/ 2147483647 w 5760"/>
              <a:gd name="T33" fmla="*/ 2147483647 h 1573"/>
              <a:gd name="T34" fmla="*/ 2147483647 w 5760"/>
              <a:gd name="T35" fmla="*/ 2147483647 h 1573"/>
              <a:gd name="T36" fmla="*/ 2147483647 w 5760"/>
              <a:gd name="T37" fmla="*/ 2147483647 h 1573"/>
              <a:gd name="T38" fmla="*/ 2147483647 w 5760"/>
              <a:gd name="T39" fmla="*/ 2147483647 h 1573"/>
              <a:gd name="T40" fmla="*/ 2147483647 w 5760"/>
              <a:gd name="T41" fmla="*/ 2147483647 h 1573"/>
              <a:gd name="T42" fmla="*/ 2147483647 w 5760"/>
              <a:gd name="T43" fmla="*/ 2147483647 h 1573"/>
              <a:gd name="T44" fmla="*/ 2147483647 w 5760"/>
              <a:gd name="T45" fmla="*/ 2147483647 h 1573"/>
              <a:gd name="T46" fmla="*/ 2147483647 w 5760"/>
              <a:gd name="T47" fmla="*/ 2147483647 h 1573"/>
              <a:gd name="T48" fmla="*/ 2147483647 w 5760"/>
              <a:gd name="T49" fmla="*/ 2147483647 h 1573"/>
              <a:gd name="T50" fmla="*/ 2147483647 w 5760"/>
              <a:gd name="T51" fmla="*/ 2147483647 h 1573"/>
              <a:gd name="T52" fmla="*/ 2147483647 w 5760"/>
              <a:gd name="T53" fmla="*/ 2147483647 h 1573"/>
              <a:gd name="T54" fmla="*/ 2147483647 w 5760"/>
              <a:gd name="T55" fmla="*/ 2147483647 h 1573"/>
              <a:gd name="T56" fmla="*/ 2147483647 w 5760"/>
              <a:gd name="T57" fmla="*/ 2147483647 h 1573"/>
              <a:gd name="T58" fmla="*/ 2147483647 w 5760"/>
              <a:gd name="T59" fmla="*/ 2147483647 h 1573"/>
              <a:gd name="T60" fmla="*/ 2147483647 w 5760"/>
              <a:gd name="T61" fmla="*/ 2147483647 h 1573"/>
              <a:gd name="T62" fmla="*/ 2147483647 w 5760"/>
              <a:gd name="T63" fmla="*/ 2147483647 h 1573"/>
              <a:gd name="T64" fmla="*/ 2147483647 w 5760"/>
              <a:gd name="T65" fmla="*/ 2147483647 h 1573"/>
              <a:gd name="T66" fmla="*/ 2147483647 w 5760"/>
              <a:gd name="T67" fmla="*/ 2147483647 h 1573"/>
              <a:gd name="T68" fmla="*/ 2147483647 w 5760"/>
              <a:gd name="T69" fmla="*/ 2147483647 h 1573"/>
              <a:gd name="T70" fmla="*/ 2147483647 w 5760"/>
              <a:gd name="T71" fmla="*/ 2147483647 h 1573"/>
              <a:gd name="T72" fmla="*/ 2147483647 w 5760"/>
              <a:gd name="T73" fmla="*/ 2147483647 h 1573"/>
              <a:gd name="T74" fmla="*/ 2147483647 w 5760"/>
              <a:gd name="T75" fmla="*/ 2147483647 h 1573"/>
              <a:gd name="T76" fmla="*/ 2147483647 w 5760"/>
              <a:gd name="T77" fmla="*/ 2147483647 h 1573"/>
              <a:gd name="T78" fmla="*/ 2147483647 w 5760"/>
              <a:gd name="T79" fmla="*/ 2147483647 h 1573"/>
              <a:gd name="T80" fmla="*/ 2147483647 w 5760"/>
              <a:gd name="T81" fmla="*/ 2147483647 h 1573"/>
              <a:gd name="T82" fmla="*/ 2147483647 w 5760"/>
              <a:gd name="T83" fmla="*/ 2147483647 h 1573"/>
              <a:gd name="T84" fmla="*/ 2147483647 w 5760"/>
              <a:gd name="T85" fmla="*/ 2147483647 h 1573"/>
              <a:gd name="T86" fmla="*/ 2147483647 w 5760"/>
              <a:gd name="T87" fmla="*/ 2147483647 h 1573"/>
              <a:gd name="T88" fmla="*/ 2147483647 w 5760"/>
              <a:gd name="T89" fmla="*/ 2147483647 h 1573"/>
              <a:gd name="T90" fmla="*/ 2147483647 w 5760"/>
              <a:gd name="T91" fmla="*/ 2147483647 h 1573"/>
              <a:gd name="T92" fmla="*/ 2147483647 w 5760"/>
              <a:gd name="T93" fmla="*/ 2147483647 h 1573"/>
              <a:gd name="T94" fmla="*/ 2147483647 w 5760"/>
              <a:gd name="T95" fmla="*/ 0 h 1573"/>
              <a:gd name="T96" fmla="*/ 0 w 5760"/>
              <a:gd name="T97" fmla="*/ 0 h 157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2147483647 h 970"/>
              <a:gd name="T4" fmla="*/ 2147483647 w 5760"/>
              <a:gd name="T5" fmla="*/ 2147483647 h 970"/>
              <a:gd name="T6" fmla="*/ 2147483647 w 5760"/>
              <a:gd name="T7" fmla="*/ 2147483647 h 970"/>
              <a:gd name="T8" fmla="*/ 2147483647 w 5760"/>
              <a:gd name="T9" fmla="*/ 2147483647 h 970"/>
              <a:gd name="T10" fmla="*/ 2147483647 w 5760"/>
              <a:gd name="T11" fmla="*/ 2147483647 h 970"/>
              <a:gd name="T12" fmla="*/ 2147483647 w 5760"/>
              <a:gd name="T13" fmla="*/ 2147483647 h 970"/>
              <a:gd name="T14" fmla="*/ 2147483647 w 5760"/>
              <a:gd name="T15" fmla="*/ 2147483647 h 970"/>
              <a:gd name="T16" fmla="*/ 2147483647 w 5760"/>
              <a:gd name="T17" fmla="*/ 2147483647 h 970"/>
              <a:gd name="T18" fmla="*/ 2147483647 w 5760"/>
              <a:gd name="T19" fmla="*/ 2147483647 h 970"/>
              <a:gd name="T20" fmla="*/ 2147483647 w 5760"/>
              <a:gd name="T21" fmla="*/ 2147483647 h 970"/>
              <a:gd name="T22" fmla="*/ 2147483647 w 5760"/>
              <a:gd name="T23" fmla="*/ 2147483647 h 970"/>
              <a:gd name="T24" fmla="*/ 2147483647 w 5760"/>
              <a:gd name="T25" fmla="*/ 2147483647 h 970"/>
              <a:gd name="T26" fmla="*/ 2147483647 w 5760"/>
              <a:gd name="T27" fmla="*/ 2147483647 h 970"/>
              <a:gd name="T28" fmla="*/ 2147483647 w 5760"/>
              <a:gd name="T29" fmla="*/ 2147483647 h 970"/>
              <a:gd name="T30" fmla="*/ 2147483647 w 5760"/>
              <a:gd name="T31" fmla="*/ 2147483647 h 970"/>
              <a:gd name="T32" fmla="*/ 2147483647 w 5760"/>
              <a:gd name="T33" fmla="*/ 2147483647 h 970"/>
              <a:gd name="T34" fmla="*/ 2147483647 w 5760"/>
              <a:gd name="T35" fmla="*/ 2147483647 h 970"/>
              <a:gd name="T36" fmla="*/ 2147483647 w 5760"/>
              <a:gd name="T37" fmla="*/ 2147483647 h 970"/>
              <a:gd name="T38" fmla="*/ 2147483647 w 5760"/>
              <a:gd name="T39" fmla="*/ 2147483647 h 970"/>
              <a:gd name="T40" fmla="*/ 2147483647 w 5760"/>
              <a:gd name="T41" fmla="*/ 2147483647 h 970"/>
              <a:gd name="T42" fmla="*/ 2147483647 w 5760"/>
              <a:gd name="T43" fmla="*/ 2147483647 h 970"/>
              <a:gd name="T44" fmla="*/ 2147483647 w 5760"/>
              <a:gd name="T45" fmla="*/ 0 h 970"/>
              <a:gd name="T46" fmla="*/ 0 w 5760"/>
              <a:gd name="T47" fmla="*/ 0 h 97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2147483647 h 1060"/>
              <a:gd name="T2" fmla="*/ 0 w 5760"/>
              <a:gd name="T3" fmla="*/ 2147483647 h 1060"/>
              <a:gd name="T4" fmla="*/ 2147483647 w 5760"/>
              <a:gd name="T5" fmla="*/ 2147483647 h 1060"/>
              <a:gd name="T6" fmla="*/ 2147483647 w 5760"/>
              <a:gd name="T7" fmla="*/ 0 h 1060"/>
              <a:gd name="T8" fmla="*/ 2147483647 w 5760"/>
              <a:gd name="T9" fmla="*/ 0 h 1060"/>
              <a:gd name="T10" fmla="*/ 2147483647 w 5760"/>
              <a:gd name="T11" fmla="*/ 2147483647 h 1060"/>
              <a:gd name="T12" fmla="*/ 2147483647 w 5760"/>
              <a:gd name="T13" fmla="*/ 2147483647 h 1060"/>
              <a:gd name="T14" fmla="*/ 2147483647 w 5760"/>
              <a:gd name="T15" fmla="*/ 2147483647 h 1060"/>
              <a:gd name="T16" fmla="*/ 2147483647 w 5760"/>
              <a:gd name="T17" fmla="*/ 2147483647 h 1060"/>
              <a:gd name="T18" fmla="*/ 2147483647 w 5760"/>
              <a:gd name="T19" fmla="*/ 2147483647 h 1060"/>
              <a:gd name="T20" fmla="*/ 2147483647 w 5760"/>
              <a:gd name="T21" fmla="*/ 2147483647 h 1060"/>
              <a:gd name="T22" fmla="*/ 2147483647 w 5760"/>
              <a:gd name="T23" fmla="*/ 2147483647 h 1060"/>
              <a:gd name="T24" fmla="*/ 2147483647 w 5760"/>
              <a:gd name="T25" fmla="*/ 2147483647 h 1060"/>
              <a:gd name="T26" fmla="*/ 2147483647 w 5760"/>
              <a:gd name="T27" fmla="*/ 2147483647 h 1060"/>
              <a:gd name="T28" fmla="*/ 2147483647 w 5760"/>
              <a:gd name="T29" fmla="*/ 2147483647 h 1060"/>
              <a:gd name="T30" fmla="*/ 2147483647 w 5760"/>
              <a:gd name="T31" fmla="*/ 2147483647 h 1060"/>
              <a:gd name="T32" fmla="*/ 2147483647 w 5760"/>
              <a:gd name="T33" fmla="*/ 2147483647 h 1060"/>
              <a:gd name="T34" fmla="*/ 2147483647 w 5760"/>
              <a:gd name="T35" fmla="*/ 2147483647 h 1060"/>
              <a:gd name="T36" fmla="*/ 2147483647 w 5760"/>
              <a:gd name="T37" fmla="*/ 2147483647 h 1060"/>
              <a:gd name="T38" fmla="*/ 2147483647 w 5760"/>
              <a:gd name="T39" fmla="*/ 2147483647 h 1060"/>
              <a:gd name="T40" fmla="*/ 2147483647 w 5760"/>
              <a:gd name="T41" fmla="*/ 2147483647 h 1060"/>
              <a:gd name="T42" fmla="*/ 2147483647 w 5760"/>
              <a:gd name="T43" fmla="*/ 2147483647 h 1060"/>
              <a:gd name="T44" fmla="*/ 2147483647 w 5760"/>
              <a:gd name="T45" fmla="*/ 2147483647 h 1060"/>
              <a:gd name="T46" fmla="*/ 2147483647 w 5760"/>
              <a:gd name="T47" fmla="*/ 2147483647 h 1060"/>
              <a:gd name="T48" fmla="*/ 2147483647 w 5760"/>
              <a:gd name="T49" fmla="*/ 2147483647 h 1060"/>
              <a:gd name="T50" fmla="*/ 2147483647 w 5760"/>
              <a:gd name="T51" fmla="*/ 2147483647 h 1060"/>
              <a:gd name="T52" fmla="*/ 2147483647 w 5760"/>
              <a:gd name="T53" fmla="*/ 2147483647 h 1060"/>
              <a:gd name="T54" fmla="*/ 0 w 5760"/>
              <a:gd name="T55" fmla="*/ 2147483647 h 106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>
              <a:gd name="T0" fmla="*/ 0 w 5284"/>
              <a:gd name="T1" fmla="*/ 2147483647 h 673"/>
              <a:gd name="T2" fmla="*/ 0 w 5284"/>
              <a:gd name="T3" fmla="*/ 2147483647 h 673"/>
              <a:gd name="T4" fmla="*/ 2147483647 w 5284"/>
              <a:gd name="T5" fmla="*/ 2147483647 h 673"/>
              <a:gd name="T6" fmla="*/ 2147483647 w 5284"/>
              <a:gd name="T7" fmla="*/ 2147483647 h 673"/>
              <a:gd name="T8" fmla="*/ 2147483647 w 5284"/>
              <a:gd name="T9" fmla="*/ 2147483647 h 673"/>
              <a:gd name="T10" fmla="*/ 2147483647 w 5284"/>
              <a:gd name="T11" fmla="*/ 2147483647 h 673"/>
              <a:gd name="T12" fmla="*/ 2147483647 w 5284"/>
              <a:gd name="T13" fmla="*/ 2147483647 h 673"/>
              <a:gd name="T14" fmla="*/ 2147483647 w 5284"/>
              <a:gd name="T15" fmla="*/ 2147483647 h 673"/>
              <a:gd name="T16" fmla="*/ 2147483647 w 5284"/>
              <a:gd name="T17" fmla="*/ 2147483647 h 673"/>
              <a:gd name="T18" fmla="*/ 2147483647 w 5284"/>
              <a:gd name="T19" fmla="*/ 2147483647 h 673"/>
              <a:gd name="T20" fmla="*/ 2147483647 w 5284"/>
              <a:gd name="T21" fmla="*/ 2147483647 h 673"/>
              <a:gd name="T22" fmla="*/ 2147483647 w 5284"/>
              <a:gd name="T23" fmla="*/ 2147483647 h 673"/>
              <a:gd name="T24" fmla="*/ 2147483647 w 5284"/>
              <a:gd name="T25" fmla="*/ 2147483647 h 673"/>
              <a:gd name="T26" fmla="*/ 2147483647 w 5284"/>
              <a:gd name="T27" fmla="*/ 2147483647 h 673"/>
              <a:gd name="T28" fmla="*/ 2147483647 w 5284"/>
              <a:gd name="T29" fmla="*/ 2147483647 h 673"/>
              <a:gd name="T30" fmla="*/ 2147483647 w 5284"/>
              <a:gd name="T31" fmla="*/ 2147483647 h 673"/>
              <a:gd name="T32" fmla="*/ 2147483647 w 5284"/>
              <a:gd name="T33" fmla="*/ 2147483647 h 673"/>
              <a:gd name="T34" fmla="*/ 2147483647 w 5284"/>
              <a:gd name="T35" fmla="*/ 2147483647 h 673"/>
              <a:gd name="T36" fmla="*/ 2147483647 w 5284"/>
              <a:gd name="T37" fmla="*/ 2147483647 h 673"/>
              <a:gd name="T38" fmla="*/ 2147483647 w 5284"/>
              <a:gd name="T39" fmla="*/ 2147483647 h 673"/>
              <a:gd name="T40" fmla="*/ 2147483647 w 5284"/>
              <a:gd name="T41" fmla="*/ 2147483647 h 673"/>
              <a:gd name="T42" fmla="*/ 2147483647 w 5284"/>
              <a:gd name="T43" fmla="*/ 2147483647 h 673"/>
              <a:gd name="T44" fmla="*/ 2147483647 w 5284"/>
              <a:gd name="T45" fmla="*/ 2147483647 h 673"/>
              <a:gd name="T46" fmla="*/ 2147483647 w 5284"/>
              <a:gd name="T47" fmla="*/ 2147483647 h 673"/>
              <a:gd name="T48" fmla="*/ 2147483647 w 5284"/>
              <a:gd name="T49" fmla="*/ 2147483647 h 673"/>
              <a:gd name="T50" fmla="*/ 2147483647 w 5284"/>
              <a:gd name="T51" fmla="*/ 2147483647 h 673"/>
              <a:gd name="T52" fmla="*/ 2147483647 w 5284"/>
              <a:gd name="T53" fmla="*/ 0 h 673"/>
              <a:gd name="T54" fmla="*/ 2147483647 w 5284"/>
              <a:gd name="T55" fmla="*/ 0 h 673"/>
              <a:gd name="T56" fmla="*/ 2147483647 w 5284"/>
              <a:gd name="T57" fmla="*/ 2147483647 h 673"/>
              <a:gd name="T58" fmla="*/ 2147483647 w 5284"/>
              <a:gd name="T59" fmla="*/ 2147483647 h 673"/>
              <a:gd name="T60" fmla="*/ 2147483647 w 5284"/>
              <a:gd name="T61" fmla="*/ 2147483647 h 673"/>
              <a:gd name="T62" fmla="*/ 2147483647 w 5284"/>
              <a:gd name="T63" fmla="*/ 2147483647 h 673"/>
              <a:gd name="T64" fmla="*/ 2147483647 w 5284"/>
              <a:gd name="T65" fmla="*/ 2147483647 h 673"/>
              <a:gd name="T66" fmla="*/ 2147483647 w 5284"/>
              <a:gd name="T67" fmla="*/ 2147483647 h 673"/>
              <a:gd name="T68" fmla="*/ 2147483647 w 5284"/>
              <a:gd name="T69" fmla="*/ 2147483647 h 673"/>
              <a:gd name="T70" fmla="*/ 2147483647 w 5284"/>
              <a:gd name="T71" fmla="*/ 2147483647 h 673"/>
              <a:gd name="T72" fmla="*/ 2147483647 w 5284"/>
              <a:gd name="T73" fmla="*/ 2147483647 h 673"/>
              <a:gd name="T74" fmla="*/ 2147483647 w 5284"/>
              <a:gd name="T75" fmla="*/ 2147483647 h 673"/>
              <a:gd name="T76" fmla="*/ 2147483647 w 5284"/>
              <a:gd name="T77" fmla="*/ 2147483647 h 673"/>
              <a:gd name="T78" fmla="*/ 2147483647 w 5284"/>
              <a:gd name="T79" fmla="*/ 2147483647 h 673"/>
              <a:gd name="T80" fmla="*/ 2147483647 w 5284"/>
              <a:gd name="T81" fmla="*/ 2147483647 h 673"/>
              <a:gd name="T82" fmla="*/ 2147483647 w 5284"/>
              <a:gd name="T83" fmla="*/ 2147483647 h 673"/>
              <a:gd name="T84" fmla="*/ 2147483647 w 5284"/>
              <a:gd name="T85" fmla="*/ 2147483647 h 673"/>
              <a:gd name="T86" fmla="*/ 0 w 5284"/>
              <a:gd name="T87" fmla="*/ 2147483647 h 67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2147483647 h 286"/>
              <a:gd name="T4" fmla="*/ 2147483647 w 2884"/>
              <a:gd name="T5" fmla="*/ 2147483647 h 286"/>
              <a:gd name="T6" fmla="*/ 2147483647 w 2884"/>
              <a:gd name="T7" fmla="*/ 2147483647 h 286"/>
              <a:gd name="T8" fmla="*/ 2147483647 w 2884"/>
              <a:gd name="T9" fmla="*/ 2147483647 h 286"/>
              <a:gd name="T10" fmla="*/ 2147483647 w 2884"/>
              <a:gd name="T11" fmla="*/ 2147483647 h 286"/>
              <a:gd name="T12" fmla="*/ 2147483647 w 2884"/>
              <a:gd name="T13" fmla="*/ 2147483647 h 286"/>
              <a:gd name="T14" fmla="*/ 2147483647 w 2884"/>
              <a:gd name="T15" fmla="*/ 2147483647 h 286"/>
              <a:gd name="T16" fmla="*/ 2147483647 w 2884"/>
              <a:gd name="T17" fmla="*/ 2147483647 h 286"/>
              <a:gd name="T18" fmla="*/ 2147483647 w 2884"/>
              <a:gd name="T19" fmla="*/ 2147483647 h 286"/>
              <a:gd name="T20" fmla="*/ 2147483647 w 2884"/>
              <a:gd name="T21" fmla="*/ 2147483647 h 286"/>
              <a:gd name="T22" fmla="*/ 2147483647 w 2884"/>
              <a:gd name="T23" fmla="*/ 2147483647 h 286"/>
              <a:gd name="T24" fmla="*/ 2147483647 w 2884"/>
              <a:gd name="T25" fmla="*/ 2147483647 h 286"/>
              <a:gd name="T26" fmla="*/ 2147483647 w 2884"/>
              <a:gd name="T27" fmla="*/ 2147483647 h 286"/>
              <a:gd name="T28" fmla="*/ 2147483647 w 2884"/>
              <a:gd name="T29" fmla="*/ 0 h 286"/>
              <a:gd name="T30" fmla="*/ 0 w 2884"/>
              <a:gd name="T31" fmla="*/ 0 h 2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fld id="{DAD558D9-16BE-4D46-919F-4B1920A2CD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51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fld id="{524CB95D-CF47-45A1-8D6D-D9A210E780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2286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fld id="{6B90313E-36D4-46C6-A275-ED92268F51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5461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fld id="{B778342E-4EBC-4F75-9A61-AB15DCB077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4024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fld id="{A630286D-C20E-41DF-8C68-33EDE653D2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568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AF769240-6D9A-4E71-937C-5BCA00A43D6C}" type="datetime1">
              <a:rPr lang="ja-JP" altLang="en-US"/>
              <a:pPr>
                <a:defRPr/>
              </a:pPr>
              <a:t>9/4/15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ARIS2014</a:t>
            </a:r>
            <a:endParaRPr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1BA38062-6D12-4D05-B1E9-C5D4534F69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4761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fld id="{D664EA12-36D3-4D6D-9557-DC30CCB4AA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3801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fld id="{B981274D-85F5-4104-BFB4-A76123F878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5752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fld id="{2CFF361A-6B49-4848-AA6B-DBA63FFE32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4145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fld id="{E8A1BCCC-D270-4B20-8B29-1A406AB22E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274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fld id="{C122BD75-9453-4E37-A9AA-4136DF25C2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8241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fld id="{596EA264-D3A0-42E9-ABF3-3BDE2CE2C6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312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fld id="{3D691268-932A-4339-9AD7-6D799C6A33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1649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D9E49A6C-0273-49F6-B28F-2711E523A565}" type="datetime1">
              <a:rPr lang="ja-JP" altLang="en-US"/>
              <a:pPr>
                <a:defRPr/>
              </a:pPr>
              <a:t>9/4/15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ARIS2014</a:t>
            </a:r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6BA55D70-0EBF-4AC2-BD66-D19205D533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3227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9EF8715A-AF53-4A74-9B48-262359D3844D}" type="datetime1">
              <a:rPr lang="ja-JP" altLang="en-US"/>
              <a:pPr>
                <a:defRPr/>
              </a:pPr>
              <a:t>9/4/15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ARIS2014</a:t>
            </a:r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CA245DD6-A6CD-478F-B3DD-6E2FD0725D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4933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B1ACD70D-1139-4185-9177-4918511A9832}" type="datetime1">
              <a:rPr lang="ja-JP" altLang="en-US"/>
              <a:pPr>
                <a:defRPr/>
              </a:pPr>
              <a:t>9/4/15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ARIS2014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0250AE90-2A19-4E7C-B920-F4C466E3058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76501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1E13A532-3E71-4A95-89FD-63D324778732}" type="datetime1">
              <a:rPr lang="ja-JP" altLang="en-US"/>
              <a:pPr>
                <a:defRPr/>
              </a:pPr>
              <a:t>9/4/15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ARIS2014</a:t>
            </a:r>
            <a:endParaRPr lang="ja-JP" altLang="en-US" dirty="0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D530E070-F5C5-4989-80F0-1119F780EB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2165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9D8D9CEF-B6AA-4E77-B165-EBB8EE9C3AD1}" type="datetime1">
              <a:rPr lang="ja-JP" altLang="en-US"/>
              <a:pPr>
                <a:defRPr/>
              </a:pPr>
              <a:t>9/4/15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ARIS2014</a:t>
            </a:r>
            <a:endParaRPr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46E7FEC7-BAE6-4865-A8B2-03B353B1D9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4359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3AB5040D-C262-48BE-8340-DD2A8A60269C}" type="datetime1">
              <a:rPr lang="ja-JP" altLang="en-US"/>
              <a:pPr>
                <a:defRPr/>
              </a:pPr>
              <a:t>9/4/15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ARIS2014</a:t>
            </a:r>
            <a:endParaRPr lang="ja-JP" altLang="en-US" dirty="0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661D91AB-AD16-4E7E-897A-F329806310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4890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6190F80F-5B78-4F98-9346-F12F455FDB5B}" type="datetime1">
              <a:rPr lang="ja-JP" altLang="en-US"/>
              <a:pPr>
                <a:defRPr/>
              </a:pPr>
              <a:t>9/4/15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ARIS2014</a:t>
            </a:r>
            <a:endParaRPr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7597D4C7-E9E2-4AFD-BA9B-2ABD381CC3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7477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58E8400-57D8-480B-B348-93AD3D0CEAA4}" type="datetime1">
              <a:rPr lang="ja-JP" altLang="en-US"/>
              <a:pPr>
                <a:defRPr/>
              </a:pPr>
              <a:t>9/4/15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ARIS2014</a:t>
            </a:r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B64D7DF6-ECFA-48D4-9F45-517FEB9D675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412640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42F372CD-253B-4E45-857A-CB7580B6B53A}" type="datetime1">
              <a:rPr lang="ja-JP" altLang="en-US"/>
              <a:pPr>
                <a:defRPr/>
              </a:pPr>
              <a:t>9/4/15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ARIS2014</a:t>
            </a: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1EA3EB83-8574-455C-A2A7-2B528AD58BD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076087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21F67D8C-949A-4A05-AF03-81393ECBD4B4}" type="datetime1">
              <a:rPr lang="ja-JP" altLang="en-US"/>
              <a:pPr>
                <a:defRPr/>
              </a:pPr>
              <a:t>9/4/15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ARIS2014</a:t>
            </a: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08B46ECC-0376-49E6-8CC8-424D2CEA2AA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682078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0D8D5F44-81C7-4568-940D-D53D34B8F1A4}" type="datetime1">
              <a:rPr lang="ja-JP" altLang="en-US"/>
              <a:pPr>
                <a:defRPr/>
              </a:pPr>
              <a:t>9/4/15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ARIS2014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2CBE7A74-9853-4F28-9F72-B1B978D5F25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194392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9087AF5B-D444-4E6B-92EB-3E006964C71C}" type="datetime1">
              <a:rPr lang="ja-JP" altLang="en-US"/>
              <a:pPr>
                <a:defRPr/>
              </a:pPr>
              <a:t>9/4/15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ARIS2014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81E9C194-088B-4703-9C22-908CC04A3EE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056729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511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813" indent="0" algn="ctr">
              <a:buNone/>
              <a:defRPr/>
            </a:lvl2pPr>
            <a:lvl3pPr marL="913626" indent="0" algn="ctr">
              <a:buNone/>
              <a:defRPr/>
            </a:lvl3pPr>
            <a:lvl4pPr marL="1370439" indent="0" algn="ctr">
              <a:buNone/>
              <a:defRPr/>
            </a:lvl4pPr>
            <a:lvl5pPr marL="1827252" indent="0" algn="ctr">
              <a:buNone/>
              <a:defRPr/>
            </a:lvl5pPr>
            <a:lvl6pPr marL="2284065" indent="0" algn="ctr">
              <a:buNone/>
              <a:defRPr/>
            </a:lvl6pPr>
            <a:lvl7pPr marL="2740878" indent="0" algn="ctr">
              <a:buNone/>
              <a:defRPr/>
            </a:lvl7pPr>
            <a:lvl8pPr marL="3197648" indent="0" algn="ctr">
              <a:buNone/>
              <a:defRPr/>
            </a:lvl8pPr>
            <a:lvl9pPr marL="36545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A711F-23FB-42DB-9E7B-5D7BD7D63841}" type="slidenum">
              <a:rPr lang="ja-JP" altLang="en-GB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15345277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E1D6D-DCD2-4585-8A67-72C445D7926B}" type="slidenum">
              <a:rPr lang="ja-JP" altLang="en-GB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3173438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BC88B818-F572-4024-A67A-6F79403E03F5}" type="datetime1">
              <a:rPr lang="ja-JP" altLang="en-US"/>
              <a:pPr>
                <a:defRPr/>
              </a:pPr>
              <a:t>9/4/15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ARIS2014</a:t>
            </a:r>
            <a:endParaRPr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D9B860F6-353D-454F-8551-CF05EFCD2A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6216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8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13" indent="0">
              <a:buNone/>
              <a:defRPr sz="1800"/>
            </a:lvl2pPr>
            <a:lvl3pPr marL="913626" indent="0">
              <a:buNone/>
              <a:defRPr sz="1600"/>
            </a:lvl3pPr>
            <a:lvl4pPr marL="1370439" indent="0">
              <a:buNone/>
              <a:defRPr sz="1400"/>
            </a:lvl4pPr>
            <a:lvl5pPr marL="1827252" indent="0">
              <a:buNone/>
              <a:defRPr sz="1400"/>
            </a:lvl5pPr>
            <a:lvl6pPr marL="2284065" indent="0">
              <a:buNone/>
              <a:defRPr sz="1400"/>
            </a:lvl6pPr>
            <a:lvl7pPr marL="2740878" indent="0">
              <a:buNone/>
              <a:defRPr sz="1400"/>
            </a:lvl7pPr>
            <a:lvl8pPr marL="3197648" indent="0">
              <a:buNone/>
              <a:defRPr sz="1400"/>
            </a:lvl8pPr>
            <a:lvl9pPr marL="36545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2BCC23-0D07-4130-8DE5-C8823FE81F65}" type="slidenum">
              <a:rPr lang="ja-JP" altLang="en-GB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14096457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1" y="1605049"/>
            <a:ext cx="39989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08513" y="1605049"/>
            <a:ext cx="40005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AD49A-7473-462B-9EAF-1532A353365E}" type="slidenum">
              <a:rPr lang="ja-JP" altLang="en-GB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40017263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3" indent="0">
              <a:buNone/>
              <a:defRPr sz="2000" b="1"/>
            </a:lvl2pPr>
            <a:lvl3pPr marL="913626" indent="0">
              <a:buNone/>
              <a:defRPr sz="1800" b="1"/>
            </a:lvl3pPr>
            <a:lvl4pPr marL="1370439" indent="0">
              <a:buNone/>
              <a:defRPr sz="1600" b="1"/>
            </a:lvl4pPr>
            <a:lvl5pPr marL="1827252" indent="0">
              <a:buNone/>
              <a:defRPr sz="1600" b="1"/>
            </a:lvl5pPr>
            <a:lvl6pPr marL="2284065" indent="0">
              <a:buNone/>
              <a:defRPr sz="1600" b="1"/>
            </a:lvl6pPr>
            <a:lvl7pPr marL="2740878" indent="0">
              <a:buNone/>
              <a:defRPr sz="1600" b="1"/>
            </a:lvl7pPr>
            <a:lvl8pPr marL="3197648" indent="0">
              <a:buNone/>
              <a:defRPr sz="1600" b="1"/>
            </a:lvl8pPr>
            <a:lvl9pPr marL="36545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11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3" indent="0">
              <a:buNone/>
              <a:defRPr sz="2000" b="1"/>
            </a:lvl2pPr>
            <a:lvl3pPr marL="913626" indent="0">
              <a:buNone/>
              <a:defRPr sz="1800" b="1"/>
            </a:lvl3pPr>
            <a:lvl4pPr marL="1370439" indent="0">
              <a:buNone/>
              <a:defRPr sz="1600" b="1"/>
            </a:lvl4pPr>
            <a:lvl5pPr marL="1827252" indent="0">
              <a:buNone/>
              <a:defRPr sz="1600" b="1"/>
            </a:lvl5pPr>
            <a:lvl6pPr marL="2284065" indent="0">
              <a:buNone/>
              <a:defRPr sz="1600" b="1"/>
            </a:lvl6pPr>
            <a:lvl7pPr marL="2740878" indent="0">
              <a:buNone/>
              <a:defRPr sz="1600" b="1"/>
            </a:lvl7pPr>
            <a:lvl8pPr marL="3197648" indent="0">
              <a:buNone/>
              <a:defRPr sz="1600" b="1"/>
            </a:lvl8pPr>
            <a:lvl9pPr marL="36545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11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C6DD9-4DEB-4A21-AA32-B0E6FE3A1346}" type="slidenum">
              <a:rPr lang="ja-JP" altLang="en-GB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3724587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B606D3-FAC6-4A73-BCC7-5FA9C228189D}" type="slidenum">
              <a:rPr lang="ja-JP" altLang="en-GB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15692874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A63CB-6E43-4D4B-A581-A934BCFBB2B0}" type="slidenum">
              <a:rPr lang="ja-JP" altLang="en-GB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25730133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13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13" indent="0">
              <a:buNone/>
              <a:defRPr sz="1200"/>
            </a:lvl2pPr>
            <a:lvl3pPr marL="913626" indent="0">
              <a:buNone/>
              <a:defRPr sz="1000"/>
            </a:lvl3pPr>
            <a:lvl4pPr marL="1370439" indent="0">
              <a:buNone/>
              <a:defRPr sz="900"/>
            </a:lvl4pPr>
            <a:lvl5pPr marL="1827252" indent="0">
              <a:buNone/>
              <a:defRPr sz="900"/>
            </a:lvl5pPr>
            <a:lvl6pPr marL="2284065" indent="0">
              <a:buNone/>
              <a:defRPr sz="900"/>
            </a:lvl6pPr>
            <a:lvl7pPr marL="2740878" indent="0">
              <a:buNone/>
              <a:defRPr sz="900"/>
            </a:lvl7pPr>
            <a:lvl8pPr marL="3197648" indent="0">
              <a:buNone/>
              <a:defRPr sz="900"/>
            </a:lvl8pPr>
            <a:lvl9pPr marL="36545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C1D73-2B5E-4B07-9A0E-AB7BFD0C5246}" type="slidenum">
              <a:rPr lang="ja-JP" altLang="en-GB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28320250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13" indent="0">
              <a:buNone/>
              <a:defRPr sz="2800"/>
            </a:lvl2pPr>
            <a:lvl3pPr marL="913626" indent="0">
              <a:buNone/>
              <a:defRPr sz="2400"/>
            </a:lvl3pPr>
            <a:lvl4pPr marL="1370439" indent="0">
              <a:buNone/>
              <a:defRPr sz="2000"/>
            </a:lvl4pPr>
            <a:lvl5pPr marL="1827252" indent="0">
              <a:buNone/>
              <a:defRPr sz="2000"/>
            </a:lvl5pPr>
            <a:lvl6pPr marL="2284065" indent="0">
              <a:buNone/>
              <a:defRPr sz="2000"/>
            </a:lvl6pPr>
            <a:lvl7pPr marL="2740878" indent="0">
              <a:buNone/>
              <a:defRPr sz="2000"/>
            </a:lvl7pPr>
            <a:lvl8pPr marL="3197648" indent="0">
              <a:buNone/>
              <a:defRPr sz="2000"/>
            </a:lvl8pPr>
            <a:lvl9pPr marL="36545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13" indent="0">
              <a:buNone/>
              <a:defRPr sz="1200"/>
            </a:lvl2pPr>
            <a:lvl3pPr marL="913626" indent="0">
              <a:buNone/>
              <a:defRPr sz="1000"/>
            </a:lvl3pPr>
            <a:lvl4pPr marL="1370439" indent="0">
              <a:buNone/>
              <a:defRPr sz="900"/>
            </a:lvl4pPr>
            <a:lvl5pPr marL="1827252" indent="0">
              <a:buNone/>
              <a:defRPr sz="900"/>
            </a:lvl5pPr>
            <a:lvl6pPr marL="2284065" indent="0">
              <a:buNone/>
              <a:defRPr sz="900"/>
            </a:lvl6pPr>
            <a:lvl7pPr marL="2740878" indent="0">
              <a:buNone/>
              <a:defRPr sz="900"/>
            </a:lvl7pPr>
            <a:lvl8pPr marL="3197648" indent="0">
              <a:buNone/>
              <a:defRPr sz="900"/>
            </a:lvl8pPr>
            <a:lvl9pPr marL="36545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8585B-2878-4093-B031-86C484570859}" type="slidenum">
              <a:rPr lang="ja-JP" altLang="en-GB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9775951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FB0B5-74FA-487D-A73B-DD47AF793D05}" type="slidenum">
              <a:rPr lang="ja-JP" altLang="en-GB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18359610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72255" y="231775"/>
            <a:ext cx="2036763" cy="5897563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2" y="231775"/>
            <a:ext cx="5962650" cy="5897563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16D1A-5949-4041-A7A1-8B75720A487D}" type="slidenum">
              <a:rPr lang="ja-JP" altLang="en-GB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42352260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511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813" indent="0" algn="ctr">
              <a:buNone/>
              <a:defRPr/>
            </a:lvl2pPr>
            <a:lvl3pPr marL="913626" indent="0" algn="ctr">
              <a:buNone/>
              <a:defRPr/>
            </a:lvl3pPr>
            <a:lvl4pPr marL="1370439" indent="0" algn="ctr">
              <a:buNone/>
              <a:defRPr/>
            </a:lvl4pPr>
            <a:lvl5pPr marL="1827252" indent="0" algn="ctr">
              <a:buNone/>
              <a:defRPr/>
            </a:lvl5pPr>
            <a:lvl6pPr marL="2284065" indent="0" algn="ctr">
              <a:buNone/>
              <a:defRPr/>
            </a:lvl6pPr>
            <a:lvl7pPr marL="2740878" indent="0" algn="ctr">
              <a:buNone/>
              <a:defRPr/>
            </a:lvl7pPr>
            <a:lvl8pPr marL="3197648" indent="0" algn="ctr">
              <a:buNone/>
              <a:defRPr/>
            </a:lvl8pPr>
            <a:lvl9pPr marL="36545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hangingPunct="1"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hangingPunct="1"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hangingPunct="1"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fld id="{16A5A55C-66A2-4F6B-9385-96DFA962594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90962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18F4CB4D-B969-4716-AB7F-ECC685FF085A}" type="datetime1">
              <a:rPr lang="ja-JP" altLang="en-US"/>
              <a:pPr>
                <a:defRPr/>
              </a:pPr>
              <a:t>9/4/15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ARIS2014</a:t>
            </a:r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456ECAAF-8BF9-490A-944F-6E77120B78F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876209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hangingPunct="1"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hangingPunct="1"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hangingPunct="1"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fld id="{0A67CE04-FDFA-4619-A451-826EFFEA05F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246463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8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13" indent="0">
              <a:buNone/>
              <a:defRPr sz="1800"/>
            </a:lvl2pPr>
            <a:lvl3pPr marL="913626" indent="0">
              <a:buNone/>
              <a:defRPr sz="1600"/>
            </a:lvl3pPr>
            <a:lvl4pPr marL="1370439" indent="0">
              <a:buNone/>
              <a:defRPr sz="1400"/>
            </a:lvl4pPr>
            <a:lvl5pPr marL="1827252" indent="0">
              <a:buNone/>
              <a:defRPr sz="1400"/>
            </a:lvl5pPr>
            <a:lvl6pPr marL="2284065" indent="0">
              <a:buNone/>
              <a:defRPr sz="1400"/>
            </a:lvl6pPr>
            <a:lvl7pPr marL="2740878" indent="0">
              <a:buNone/>
              <a:defRPr sz="1400"/>
            </a:lvl7pPr>
            <a:lvl8pPr marL="3197648" indent="0">
              <a:buNone/>
              <a:defRPr sz="1400"/>
            </a:lvl8pPr>
            <a:lvl9pPr marL="36545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hangingPunct="1"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hangingPunct="1"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hangingPunct="1"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fld id="{8AC7DCDF-5BE3-4729-8436-7428302EF5D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033151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5" y="1605049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6613" y="1605049"/>
            <a:ext cx="4037012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hangingPunct="1"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hangingPunct="1"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hangingPunct="1"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fld id="{C416CA78-FEDD-473D-A425-71A4AF6FEC0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330384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3" indent="0">
              <a:buNone/>
              <a:defRPr sz="2000" b="1"/>
            </a:lvl2pPr>
            <a:lvl3pPr marL="913626" indent="0">
              <a:buNone/>
              <a:defRPr sz="1800" b="1"/>
            </a:lvl3pPr>
            <a:lvl4pPr marL="1370439" indent="0">
              <a:buNone/>
              <a:defRPr sz="1600" b="1"/>
            </a:lvl4pPr>
            <a:lvl5pPr marL="1827252" indent="0">
              <a:buNone/>
              <a:defRPr sz="1600" b="1"/>
            </a:lvl5pPr>
            <a:lvl6pPr marL="2284065" indent="0">
              <a:buNone/>
              <a:defRPr sz="1600" b="1"/>
            </a:lvl6pPr>
            <a:lvl7pPr marL="2740878" indent="0">
              <a:buNone/>
              <a:defRPr sz="1600" b="1"/>
            </a:lvl7pPr>
            <a:lvl8pPr marL="3197648" indent="0">
              <a:buNone/>
              <a:defRPr sz="1600" b="1"/>
            </a:lvl8pPr>
            <a:lvl9pPr marL="36545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11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3" indent="0">
              <a:buNone/>
              <a:defRPr sz="2000" b="1"/>
            </a:lvl2pPr>
            <a:lvl3pPr marL="913626" indent="0">
              <a:buNone/>
              <a:defRPr sz="1800" b="1"/>
            </a:lvl3pPr>
            <a:lvl4pPr marL="1370439" indent="0">
              <a:buNone/>
              <a:defRPr sz="1600" b="1"/>
            </a:lvl4pPr>
            <a:lvl5pPr marL="1827252" indent="0">
              <a:buNone/>
              <a:defRPr sz="1600" b="1"/>
            </a:lvl5pPr>
            <a:lvl6pPr marL="2284065" indent="0">
              <a:buNone/>
              <a:defRPr sz="1600" b="1"/>
            </a:lvl6pPr>
            <a:lvl7pPr marL="2740878" indent="0">
              <a:buNone/>
              <a:defRPr sz="1600" b="1"/>
            </a:lvl7pPr>
            <a:lvl8pPr marL="3197648" indent="0">
              <a:buNone/>
              <a:defRPr sz="1600" b="1"/>
            </a:lvl8pPr>
            <a:lvl9pPr marL="36545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11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hangingPunct="1"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hangingPunct="1"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hangingPunct="1"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fld id="{4ACB5EF2-C5B1-4DD6-8A0F-1B0C6179D9A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65163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hangingPunct="1"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hangingPunct="1"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hangingPunct="1"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fld id="{E3512D4D-74B7-4902-8970-8420F7E753E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619595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hangingPunct="1"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hangingPunct="1"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hangingPunct="1"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fld id="{E5F82591-933E-4B00-A474-E87AEF3F1DF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758246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13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13" indent="0">
              <a:buNone/>
              <a:defRPr sz="1200"/>
            </a:lvl2pPr>
            <a:lvl3pPr marL="913626" indent="0">
              <a:buNone/>
              <a:defRPr sz="1000"/>
            </a:lvl3pPr>
            <a:lvl4pPr marL="1370439" indent="0">
              <a:buNone/>
              <a:defRPr sz="900"/>
            </a:lvl4pPr>
            <a:lvl5pPr marL="1827252" indent="0">
              <a:buNone/>
              <a:defRPr sz="900"/>
            </a:lvl5pPr>
            <a:lvl6pPr marL="2284065" indent="0">
              <a:buNone/>
              <a:defRPr sz="900"/>
            </a:lvl6pPr>
            <a:lvl7pPr marL="2740878" indent="0">
              <a:buNone/>
              <a:defRPr sz="900"/>
            </a:lvl7pPr>
            <a:lvl8pPr marL="3197648" indent="0">
              <a:buNone/>
              <a:defRPr sz="900"/>
            </a:lvl8pPr>
            <a:lvl9pPr marL="36545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hangingPunct="1"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hangingPunct="1"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hangingPunct="1"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fld id="{336579CB-5788-4556-968F-EB8AC6A32D1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282986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13" indent="0">
              <a:buNone/>
              <a:defRPr sz="2800"/>
            </a:lvl2pPr>
            <a:lvl3pPr marL="913626" indent="0">
              <a:buNone/>
              <a:defRPr sz="2400"/>
            </a:lvl3pPr>
            <a:lvl4pPr marL="1370439" indent="0">
              <a:buNone/>
              <a:defRPr sz="2000"/>
            </a:lvl4pPr>
            <a:lvl5pPr marL="1827252" indent="0">
              <a:buNone/>
              <a:defRPr sz="2000"/>
            </a:lvl5pPr>
            <a:lvl6pPr marL="2284065" indent="0">
              <a:buNone/>
              <a:defRPr sz="2000"/>
            </a:lvl6pPr>
            <a:lvl7pPr marL="2740878" indent="0">
              <a:buNone/>
              <a:defRPr sz="2000"/>
            </a:lvl7pPr>
            <a:lvl8pPr marL="3197648" indent="0">
              <a:buNone/>
              <a:defRPr sz="2000"/>
            </a:lvl8pPr>
            <a:lvl9pPr marL="36545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13" indent="0">
              <a:buNone/>
              <a:defRPr sz="1200"/>
            </a:lvl2pPr>
            <a:lvl3pPr marL="913626" indent="0">
              <a:buNone/>
              <a:defRPr sz="1000"/>
            </a:lvl3pPr>
            <a:lvl4pPr marL="1370439" indent="0">
              <a:buNone/>
              <a:defRPr sz="900"/>
            </a:lvl4pPr>
            <a:lvl5pPr marL="1827252" indent="0">
              <a:buNone/>
              <a:defRPr sz="900"/>
            </a:lvl5pPr>
            <a:lvl6pPr marL="2284065" indent="0">
              <a:buNone/>
              <a:defRPr sz="900"/>
            </a:lvl6pPr>
            <a:lvl7pPr marL="2740878" indent="0">
              <a:buNone/>
              <a:defRPr sz="900"/>
            </a:lvl7pPr>
            <a:lvl8pPr marL="3197648" indent="0">
              <a:buNone/>
              <a:defRPr sz="900"/>
            </a:lvl8pPr>
            <a:lvl9pPr marL="36545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hangingPunct="1"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hangingPunct="1"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hangingPunct="1"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fld id="{4F5CE8DF-24D0-4F3E-A117-FE5075234C7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096221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hangingPunct="1"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hangingPunct="1"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hangingPunct="1"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fld id="{6BBC3B68-2806-4D99-9BAE-C7240ADB86B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416029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7813" y="273053"/>
            <a:ext cx="2055812" cy="5856288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86" y="273053"/>
            <a:ext cx="6018213" cy="5856288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hangingPunct="1"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hangingPunct="1"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hangingPunct="1"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fld id="{CBF5025D-EBF7-4699-93F9-F37EEAD79E5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09341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F2ABF5F2-331D-4C7B-B983-44BA7505C202}" type="datetime1">
              <a:rPr lang="ja-JP" altLang="en-US"/>
              <a:pPr>
                <a:defRPr/>
              </a:pPr>
              <a:t>9/4/15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ARIS2014</a:t>
            </a: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4474DBDC-AE2E-45E1-B121-265D1DF4751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371176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FFFFFF"/>
              </a:solidFill>
              <a:latin typeface="Arial" charset="0"/>
              <a:ea typeface="ＭＳ Ｐゴシック"/>
            </a:endParaRPr>
          </a:p>
        </p:txBody>
      </p:sp>
      <p:sp>
        <p:nvSpPr>
          <p:cNvPr id="5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2147483647 h 1492"/>
              <a:gd name="T2" fmla="*/ 0 w 3625"/>
              <a:gd name="T3" fmla="*/ 0 h 1492"/>
              <a:gd name="T4" fmla="*/ 2147483647 w 3625"/>
              <a:gd name="T5" fmla="*/ 2147483647 h 1492"/>
              <a:gd name="T6" fmla="*/ 2147483647 w 3625"/>
              <a:gd name="T7" fmla="*/ 2147483647 h 1492"/>
              <a:gd name="T8" fmla="*/ 2147483647 w 3625"/>
              <a:gd name="T9" fmla="*/ 2147483647 h 1492"/>
              <a:gd name="T10" fmla="*/ 2147483647 w 3625"/>
              <a:gd name="T11" fmla="*/ 2147483647 h 1492"/>
              <a:gd name="T12" fmla="*/ 2147483647 w 3625"/>
              <a:gd name="T13" fmla="*/ 2147483647 h 1492"/>
              <a:gd name="T14" fmla="*/ 2147483647 w 3625"/>
              <a:gd name="T15" fmla="*/ 2147483647 h 1492"/>
              <a:gd name="T16" fmla="*/ 2147483647 w 3625"/>
              <a:gd name="T17" fmla="*/ 2147483647 h 1492"/>
              <a:gd name="T18" fmla="*/ 2147483647 w 3625"/>
              <a:gd name="T19" fmla="*/ 2147483647 h 1492"/>
              <a:gd name="T20" fmla="*/ 2147483647 w 3625"/>
              <a:gd name="T21" fmla="*/ 2147483647 h 1492"/>
              <a:gd name="T22" fmla="*/ 2147483647 w 3625"/>
              <a:gd name="T23" fmla="*/ 2147483647 h 1492"/>
              <a:gd name="T24" fmla="*/ 2147483647 w 3625"/>
              <a:gd name="T25" fmla="*/ 2147483647 h 1492"/>
              <a:gd name="T26" fmla="*/ 2147483647 w 3625"/>
              <a:gd name="T27" fmla="*/ 2147483647 h 1492"/>
              <a:gd name="T28" fmla="*/ 2147483647 w 3625"/>
              <a:gd name="T29" fmla="*/ 2147483647 h 1492"/>
              <a:gd name="T30" fmla="*/ 2147483647 w 3625"/>
              <a:gd name="T31" fmla="*/ 2147483647 h 1492"/>
              <a:gd name="T32" fmla="*/ 2147483647 w 3625"/>
              <a:gd name="T33" fmla="*/ 2147483647 h 1492"/>
              <a:gd name="T34" fmla="*/ 2147483647 w 3625"/>
              <a:gd name="T35" fmla="*/ 2147483647 h 1492"/>
              <a:gd name="T36" fmla="*/ 2147483647 w 3625"/>
              <a:gd name="T37" fmla="*/ 2147483647 h 1492"/>
              <a:gd name="T38" fmla="*/ 2147483647 w 3625"/>
              <a:gd name="T39" fmla="*/ 2147483647 h 1492"/>
              <a:gd name="T40" fmla="*/ 2147483647 w 3625"/>
              <a:gd name="T41" fmla="*/ 2147483647 h 1492"/>
              <a:gd name="T42" fmla="*/ 2147483647 w 3625"/>
              <a:gd name="T43" fmla="*/ 2147483647 h 1492"/>
              <a:gd name="T44" fmla="*/ 2147483647 w 3625"/>
              <a:gd name="T45" fmla="*/ 2147483647 h 1492"/>
              <a:gd name="T46" fmla="*/ 2147483647 w 3625"/>
              <a:gd name="T47" fmla="*/ 2147483647 h 1492"/>
              <a:gd name="T48" fmla="*/ 2147483647 w 3625"/>
              <a:gd name="T49" fmla="*/ 2147483647 h 1492"/>
              <a:gd name="T50" fmla="*/ 2147483647 w 3625"/>
              <a:gd name="T51" fmla="*/ 2147483647 h 1492"/>
              <a:gd name="T52" fmla="*/ 0 w 3625"/>
              <a:gd name="T53" fmla="*/ 2147483647 h 149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ja-JP" altLang="en-US" smtClean="0">
              <a:solidFill>
                <a:srgbClr val="FFFFFF"/>
              </a:solidFill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2147483647 w 5143"/>
              <a:gd name="T1" fmla="*/ 2147483647 h 1902"/>
              <a:gd name="T2" fmla="*/ 2147483647 w 5143"/>
              <a:gd name="T3" fmla="*/ 2147483647 h 1902"/>
              <a:gd name="T4" fmla="*/ 2147483647 w 5143"/>
              <a:gd name="T5" fmla="*/ 2147483647 h 1902"/>
              <a:gd name="T6" fmla="*/ 2147483647 w 5143"/>
              <a:gd name="T7" fmla="*/ 2147483647 h 1902"/>
              <a:gd name="T8" fmla="*/ 2147483647 w 5143"/>
              <a:gd name="T9" fmla="*/ 2147483647 h 1902"/>
              <a:gd name="T10" fmla="*/ 2147483647 w 5143"/>
              <a:gd name="T11" fmla="*/ 2147483647 h 1902"/>
              <a:gd name="T12" fmla="*/ 2147483647 w 5143"/>
              <a:gd name="T13" fmla="*/ 2147483647 h 1902"/>
              <a:gd name="T14" fmla="*/ 2147483647 w 5143"/>
              <a:gd name="T15" fmla="*/ 2147483647 h 1902"/>
              <a:gd name="T16" fmla="*/ 2147483647 w 5143"/>
              <a:gd name="T17" fmla="*/ 2147483647 h 1902"/>
              <a:gd name="T18" fmla="*/ 2147483647 w 5143"/>
              <a:gd name="T19" fmla="*/ 2147483647 h 1902"/>
              <a:gd name="T20" fmla="*/ 2147483647 w 5143"/>
              <a:gd name="T21" fmla="*/ 2147483647 h 1902"/>
              <a:gd name="T22" fmla="*/ 0 w 5143"/>
              <a:gd name="T23" fmla="*/ 0 h 1902"/>
              <a:gd name="T24" fmla="*/ 0 w 5143"/>
              <a:gd name="T25" fmla="*/ 2147483647 h 1902"/>
              <a:gd name="T26" fmla="*/ 0 w 5143"/>
              <a:gd name="T27" fmla="*/ 2147483647 h 1902"/>
              <a:gd name="T28" fmla="*/ 0 w 5143"/>
              <a:gd name="T29" fmla="*/ 2147483647 h 1902"/>
              <a:gd name="T30" fmla="*/ 0 w 5143"/>
              <a:gd name="T31" fmla="*/ 2147483647 h 1902"/>
              <a:gd name="T32" fmla="*/ 2147483647 w 5143"/>
              <a:gd name="T33" fmla="*/ 2147483647 h 1902"/>
              <a:gd name="T34" fmla="*/ 2147483647 w 5143"/>
              <a:gd name="T35" fmla="*/ 2147483647 h 1902"/>
              <a:gd name="T36" fmla="*/ 2147483647 w 5143"/>
              <a:gd name="T37" fmla="*/ 2147483647 h 1902"/>
              <a:gd name="T38" fmla="*/ 2147483647 w 5143"/>
              <a:gd name="T39" fmla="*/ 2147483647 h 1902"/>
              <a:gd name="T40" fmla="*/ 2147483647 w 5143"/>
              <a:gd name="T41" fmla="*/ 2147483647 h 1902"/>
              <a:gd name="T42" fmla="*/ 2147483647 w 5143"/>
              <a:gd name="T43" fmla="*/ 2147483647 h 1902"/>
              <a:gd name="T44" fmla="*/ 2147483647 w 5143"/>
              <a:gd name="T45" fmla="*/ 2147483647 h 1902"/>
              <a:gd name="T46" fmla="*/ 2147483647 w 5143"/>
              <a:gd name="T47" fmla="*/ 2147483647 h 1902"/>
              <a:gd name="T48" fmla="*/ 2147483647 w 5143"/>
              <a:gd name="T49" fmla="*/ 2147483647 h 1902"/>
              <a:gd name="T50" fmla="*/ 2147483647 w 5143"/>
              <a:gd name="T51" fmla="*/ 2147483647 h 1902"/>
              <a:gd name="T52" fmla="*/ 2147483647 w 5143"/>
              <a:gd name="T53" fmla="*/ 2147483647 h 1902"/>
              <a:gd name="T54" fmla="*/ 2147483647 w 5143"/>
              <a:gd name="T55" fmla="*/ 2147483647 h 1902"/>
              <a:gd name="T56" fmla="*/ 2147483647 w 5143"/>
              <a:gd name="T57" fmla="*/ 2147483647 h 1902"/>
              <a:gd name="T58" fmla="*/ 2147483647 w 5143"/>
              <a:gd name="T59" fmla="*/ 2147483647 h 1902"/>
              <a:gd name="T60" fmla="*/ 2147483647 w 5143"/>
              <a:gd name="T61" fmla="*/ 2147483647 h 1902"/>
              <a:gd name="T62" fmla="*/ 2147483647 w 5143"/>
              <a:gd name="T63" fmla="*/ 2147483647 h 1902"/>
              <a:gd name="T64" fmla="*/ 2147483647 w 5143"/>
              <a:gd name="T65" fmla="*/ 2147483647 h 1902"/>
              <a:gd name="T66" fmla="*/ 2147483647 w 5143"/>
              <a:gd name="T67" fmla="*/ 2147483647 h 1902"/>
              <a:gd name="T68" fmla="*/ 2147483647 w 5143"/>
              <a:gd name="T69" fmla="*/ 2147483647 h 1902"/>
              <a:gd name="T70" fmla="*/ 2147483647 w 5143"/>
              <a:gd name="T71" fmla="*/ 2147483647 h 1902"/>
              <a:gd name="T72" fmla="*/ 2147483647 w 5143"/>
              <a:gd name="T73" fmla="*/ 2147483647 h 1902"/>
              <a:gd name="T74" fmla="*/ 2147483647 w 5143"/>
              <a:gd name="T75" fmla="*/ 2147483647 h 1902"/>
              <a:gd name="T76" fmla="*/ 2147483647 w 5143"/>
              <a:gd name="T77" fmla="*/ 2147483647 h 1902"/>
              <a:gd name="T78" fmla="*/ 2147483647 w 5143"/>
              <a:gd name="T79" fmla="*/ 2147483647 h 1902"/>
              <a:gd name="T80" fmla="*/ 2147483647 w 5143"/>
              <a:gd name="T81" fmla="*/ 2147483647 h 1902"/>
              <a:gd name="T82" fmla="*/ 2147483647 w 5143"/>
              <a:gd name="T83" fmla="*/ 2147483647 h 1902"/>
              <a:gd name="T84" fmla="*/ 2147483647 w 5143"/>
              <a:gd name="T85" fmla="*/ 2147483647 h 1902"/>
              <a:gd name="T86" fmla="*/ 2147483647 w 5143"/>
              <a:gd name="T87" fmla="*/ 2147483647 h 1902"/>
              <a:gd name="T88" fmla="*/ 2147483647 w 5143"/>
              <a:gd name="T89" fmla="*/ 2147483647 h 1902"/>
              <a:gd name="T90" fmla="*/ 2147483647 w 5143"/>
              <a:gd name="T91" fmla="*/ 2147483647 h 1902"/>
              <a:gd name="T92" fmla="*/ 2147483647 w 5143"/>
              <a:gd name="T93" fmla="*/ 2147483647 h 190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ja-JP" altLang="en-US" smtClean="0">
              <a:solidFill>
                <a:srgbClr val="FFFFFF"/>
              </a:solidFill>
            </a:endParaRPr>
          </a:p>
        </p:txBody>
      </p:sp>
      <p:sp>
        <p:nvSpPr>
          <p:cNvPr id="7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2147483647 h 2325"/>
              <a:gd name="T4" fmla="*/ 2147483647 w 5760"/>
              <a:gd name="T5" fmla="*/ 2147483647 h 2325"/>
              <a:gd name="T6" fmla="*/ 2147483647 w 5760"/>
              <a:gd name="T7" fmla="*/ 2147483647 h 2325"/>
              <a:gd name="T8" fmla="*/ 2147483647 w 5760"/>
              <a:gd name="T9" fmla="*/ 2147483647 h 2325"/>
              <a:gd name="T10" fmla="*/ 2147483647 w 5760"/>
              <a:gd name="T11" fmla="*/ 2147483647 h 2325"/>
              <a:gd name="T12" fmla="*/ 2147483647 w 5760"/>
              <a:gd name="T13" fmla="*/ 2147483647 h 2325"/>
              <a:gd name="T14" fmla="*/ 2147483647 w 5760"/>
              <a:gd name="T15" fmla="*/ 2147483647 h 2325"/>
              <a:gd name="T16" fmla="*/ 2147483647 w 5760"/>
              <a:gd name="T17" fmla="*/ 2147483647 h 2325"/>
              <a:gd name="T18" fmla="*/ 2147483647 w 5760"/>
              <a:gd name="T19" fmla="*/ 2147483647 h 2325"/>
              <a:gd name="T20" fmla="*/ 2147483647 w 5760"/>
              <a:gd name="T21" fmla="*/ 2147483647 h 2325"/>
              <a:gd name="T22" fmla="*/ 2147483647 w 5760"/>
              <a:gd name="T23" fmla="*/ 2147483647 h 2325"/>
              <a:gd name="T24" fmla="*/ 2147483647 w 5760"/>
              <a:gd name="T25" fmla="*/ 2147483647 h 2325"/>
              <a:gd name="T26" fmla="*/ 2147483647 w 5760"/>
              <a:gd name="T27" fmla="*/ 2147483647 h 2325"/>
              <a:gd name="T28" fmla="*/ 2147483647 w 5760"/>
              <a:gd name="T29" fmla="*/ 2147483647 h 2325"/>
              <a:gd name="T30" fmla="*/ 2147483647 w 5760"/>
              <a:gd name="T31" fmla="*/ 2147483647 h 2325"/>
              <a:gd name="T32" fmla="*/ 2147483647 w 5760"/>
              <a:gd name="T33" fmla="*/ 2147483647 h 2325"/>
              <a:gd name="T34" fmla="*/ 2147483647 w 5760"/>
              <a:gd name="T35" fmla="*/ 2147483647 h 2325"/>
              <a:gd name="T36" fmla="*/ 2147483647 w 5760"/>
              <a:gd name="T37" fmla="*/ 2147483647 h 2325"/>
              <a:gd name="T38" fmla="*/ 2147483647 w 5760"/>
              <a:gd name="T39" fmla="*/ 2147483647 h 2325"/>
              <a:gd name="T40" fmla="*/ 2147483647 w 5760"/>
              <a:gd name="T41" fmla="*/ 2147483647 h 2325"/>
              <a:gd name="T42" fmla="*/ 2147483647 w 5760"/>
              <a:gd name="T43" fmla="*/ 2147483647 h 2325"/>
              <a:gd name="T44" fmla="*/ 2147483647 w 5760"/>
              <a:gd name="T45" fmla="*/ 2147483647 h 2325"/>
              <a:gd name="T46" fmla="*/ 2147483647 w 5760"/>
              <a:gd name="T47" fmla="*/ 2147483647 h 2325"/>
              <a:gd name="T48" fmla="*/ 2147483647 w 5760"/>
              <a:gd name="T49" fmla="*/ 2147483647 h 2325"/>
              <a:gd name="T50" fmla="*/ 2147483647 w 5760"/>
              <a:gd name="T51" fmla="*/ 2147483647 h 2325"/>
              <a:gd name="T52" fmla="*/ 2147483647 w 5760"/>
              <a:gd name="T53" fmla="*/ 2147483647 h 2325"/>
              <a:gd name="T54" fmla="*/ 2147483647 w 5760"/>
              <a:gd name="T55" fmla="*/ 2147483647 h 2325"/>
              <a:gd name="T56" fmla="*/ 2147483647 w 5760"/>
              <a:gd name="T57" fmla="*/ 2147483647 h 2325"/>
              <a:gd name="T58" fmla="*/ 2147483647 w 5760"/>
              <a:gd name="T59" fmla="*/ 2147483647 h 2325"/>
              <a:gd name="T60" fmla="*/ 2147483647 w 5760"/>
              <a:gd name="T61" fmla="*/ 2147483647 h 2325"/>
              <a:gd name="T62" fmla="*/ 2147483647 w 5760"/>
              <a:gd name="T63" fmla="*/ 2147483647 h 2325"/>
              <a:gd name="T64" fmla="*/ 2147483647 w 5760"/>
              <a:gd name="T65" fmla="*/ 2147483647 h 2325"/>
              <a:gd name="T66" fmla="*/ 2147483647 w 5760"/>
              <a:gd name="T67" fmla="*/ 2147483647 h 2325"/>
              <a:gd name="T68" fmla="*/ 2147483647 w 5760"/>
              <a:gd name="T69" fmla="*/ 2147483647 h 2325"/>
              <a:gd name="T70" fmla="*/ 2147483647 w 5760"/>
              <a:gd name="T71" fmla="*/ 2147483647 h 2325"/>
              <a:gd name="T72" fmla="*/ 2147483647 w 5760"/>
              <a:gd name="T73" fmla="*/ 2147483647 h 2325"/>
              <a:gd name="T74" fmla="*/ 2147483647 w 5760"/>
              <a:gd name="T75" fmla="*/ 2147483647 h 2325"/>
              <a:gd name="T76" fmla="*/ 2147483647 w 5760"/>
              <a:gd name="T77" fmla="*/ 2147483647 h 2325"/>
              <a:gd name="T78" fmla="*/ 2147483647 w 5760"/>
              <a:gd name="T79" fmla="*/ 2147483647 h 2325"/>
              <a:gd name="T80" fmla="*/ 2147483647 w 5760"/>
              <a:gd name="T81" fmla="*/ 2147483647 h 2325"/>
              <a:gd name="T82" fmla="*/ 2147483647 w 5760"/>
              <a:gd name="T83" fmla="*/ 2147483647 h 2325"/>
              <a:gd name="T84" fmla="*/ 2147483647 w 5760"/>
              <a:gd name="T85" fmla="*/ 2147483647 h 2325"/>
              <a:gd name="T86" fmla="*/ 2147483647 w 5760"/>
              <a:gd name="T87" fmla="*/ 2147483647 h 2325"/>
              <a:gd name="T88" fmla="*/ 2147483647 w 5760"/>
              <a:gd name="T89" fmla="*/ 2147483647 h 2325"/>
              <a:gd name="T90" fmla="*/ 2147483647 w 5760"/>
              <a:gd name="T91" fmla="*/ 2147483647 h 2325"/>
              <a:gd name="T92" fmla="*/ 2147483647 w 5760"/>
              <a:gd name="T93" fmla="*/ 2147483647 h 2325"/>
              <a:gd name="T94" fmla="*/ 2147483647 w 5760"/>
              <a:gd name="T95" fmla="*/ 2147483647 h 2325"/>
              <a:gd name="T96" fmla="*/ 2147483647 w 5760"/>
              <a:gd name="T97" fmla="*/ 2147483647 h 2325"/>
              <a:gd name="T98" fmla="*/ 2147483647 w 5760"/>
              <a:gd name="T99" fmla="*/ 2147483647 h 2325"/>
              <a:gd name="T100" fmla="*/ 2147483647 w 5760"/>
              <a:gd name="T101" fmla="*/ 2147483647 h 2325"/>
              <a:gd name="T102" fmla="*/ 0 w 5760"/>
              <a:gd name="T103" fmla="*/ 0 h 232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ja-JP" altLang="en-US" smtClean="0">
              <a:solidFill>
                <a:srgbClr val="FFFFFF"/>
              </a:solidFill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2147483647 h 1573"/>
              <a:gd name="T4" fmla="*/ 2147483647 w 5760"/>
              <a:gd name="T5" fmla="*/ 2147483647 h 1573"/>
              <a:gd name="T6" fmla="*/ 2147483647 w 5760"/>
              <a:gd name="T7" fmla="*/ 2147483647 h 1573"/>
              <a:gd name="T8" fmla="*/ 2147483647 w 5760"/>
              <a:gd name="T9" fmla="*/ 2147483647 h 1573"/>
              <a:gd name="T10" fmla="*/ 2147483647 w 5760"/>
              <a:gd name="T11" fmla="*/ 2147483647 h 1573"/>
              <a:gd name="T12" fmla="*/ 2147483647 w 5760"/>
              <a:gd name="T13" fmla="*/ 2147483647 h 1573"/>
              <a:gd name="T14" fmla="*/ 2147483647 w 5760"/>
              <a:gd name="T15" fmla="*/ 2147483647 h 1573"/>
              <a:gd name="T16" fmla="*/ 2147483647 w 5760"/>
              <a:gd name="T17" fmla="*/ 2147483647 h 1573"/>
              <a:gd name="T18" fmla="*/ 2147483647 w 5760"/>
              <a:gd name="T19" fmla="*/ 2147483647 h 1573"/>
              <a:gd name="T20" fmla="*/ 2147483647 w 5760"/>
              <a:gd name="T21" fmla="*/ 2147483647 h 1573"/>
              <a:gd name="T22" fmla="*/ 2147483647 w 5760"/>
              <a:gd name="T23" fmla="*/ 2147483647 h 1573"/>
              <a:gd name="T24" fmla="*/ 2147483647 w 5760"/>
              <a:gd name="T25" fmla="*/ 2147483647 h 1573"/>
              <a:gd name="T26" fmla="*/ 2147483647 w 5760"/>
              <a:gd name="T27" fmla="*/ 2147483647 h 1573"/>
              <a:gd name="T28" fmla="*/ 2147483647 w 5760"/>
              <a:gd name="T29" fmla="*/ 2147483647 h 1573"/>
              <a:gd name="T30" fmla="*/ 2147483647 w 5760"/>
              <a:gd name="T31" fmla="*/ 2147483647 h 1573"/>
              <a:gd name="T32" fmla="*/ 2147483647 w 5760"/>
              <a:gd name="T33" fmla="*/ 2147483647 h 1573"/>
              <a:gd name="T34" fmla="*/ 2147483647 w 5760"/>
              <a:gd name="T35" fmla="*/ 2147483647 h 1573"/>
              <a:gd name="T36" fmla="*/ 2147483647 w 5760"/>
              <a:gd name="T37" fmla="*/ 2147483647 h 1573"/>
              <a:gd name="T38" fmla="*/ 2147483647 w 5760"/>
              <a:gd name="T39" fmla="*/ 2147483647 h 1573"/>
              <a:gd name="T40" fmla="*/ 2147483647 w 5760"/>
              <a:gd name="T41" fmla="*/ 2147483647 h 1573"/>
              <a:gd name="T42" fmla="*/ 2147483647 w 5760"/>
              <a:gd name="T43" fmla="*/ 2147483647 h 1573"/>
              <a:gd name="T44" fmla="*/ 2147483647 w 5760"/>
              <a:gd name="T45" fmla="*/ 2147483647 h 1573"/>
              <a:gd name="T46" fmla="*/ 2147483647 w 5760"/>
              <a:gd name="T47" fmla="*/ 2147483647 h 1573"/>
              <a:gd name="T48" fmla="*/ 2147483647 w 5760"/>
              <a:gd name="T49" fmla="*/ 2147483647 h 1573"/>
              <a:gd name="T50" fmla="*/ 2147483647 w 5760"/>
              <a:gd name="T51" fmla="*/ 2147483647 h 1573"/>
              <a:gd name="T52" fmla="*/ 2147483647 w 5760"/>
              <a:gd name="T53" fmla="*/ 2147483647 h 1573"/>
              <a:gd name="T54" fmla="*/ 2147483647 w 5760"/>
              <a:gd name="T55" fmla="*/ 2147483647 h 1573"/>
              <a:gd name="T56" fmla="*/ 2147483647 w 5760"/>
              <a:gd name="T57" fmla="*/ 2147483647 h 1573"/>
              <a:gd name="T58" fmla="*/ 2147483647 w 5760"/>
              <a:gd name="T59" fmla="*/ 2147483647 h 1573"/>
              <a:gd name="T60" fmla="*/ 2147483647 w 5760"/>
              <a:gd name="T61" fmla="*/ 2147483647 h 1573"/>
              <a:gd name="T62" fmla="*/ 2147483647 w 5760"/>
              <a:gd name="T63" fmla="*/ 2147483647 h 1573"/>
              <a:gd name="T64" fmla="*/ 2147483647 w 5760"/>
              <a:gd name="T65" fmla="*/ 2147483647 h 1573"/>
              <a:gd name="T66" fmla="*/ 2147483647 w 5760"/>
              <a:gd name="T67" fmla="*/ 2147483647 h 1573"/>
              <a:gd name="T68" fmla="*/ 2147483647 w 5760"/>
              <a:gd name="T69" fmla="*/ 2147483647 h 1573"/>
              <a:gd name="T70" fmla="*/ 2147483647 w 5760"/>
              <a:gd name="T71" fmla="*/ 2147483647 h 1573"/>
              <a:gd name="T72" fmla="*/ 2147483647 w 5760"/>
              <a:gd name="T73" fmla="*/ 2147483647 h 1573"/>
              <a:gd name="T74" fmla="*/ 2147483647 w 5760"/>
              <a:gd name="T75" fmla="*/ 2147483647 h 1573"/>
              <a:gd name="T76" fmla="*/ 2147483647 w 5760"/>
              <a:gd name="T77" fmla="*/ 2147483647 h 1573"/>
              <a:gd name="T78" fmla="*/ 2147483647 w 5760"/>
              <a:gd name="T79" fmla="*/ 2147483647 h 1573"/>
              <a:gd name="T80" fmla="*/ 2147483647 w 5760"/>
              <a:gd name="T81" fmla="*/ 2147483647 h 1573"/>
              <a:gd name="T82" fmla="*/ 2147483647 w 5760"/>
              <a:gd name="T83" fmla="*/ 2147483647 h 1573"/>
              <a:gd name="T84" fmla="*/ 2147483647 w 5760"/>
              <a:gd name="T85" fmla="*/ 2147483647 h 1573"/>
              <a:gd name="T86" fmla="*/ 2147483647 w 5760"/>
              <a:gd name="T87" fmla="*/ 2147483647 h 1573"/>
              <a:gd name="T88" fmla="*/ 2147483647 w 5760"/>
              <a:gd name="T89" fmla="*/ 2147483647 h 1573"/>
              <a:gd name="T90" fmla="*/ 2147483647 w 5760"/>
              <a:gd name="T91" fmla="*/ 2147483647 h 1573"/>
              <a:gd name="T92" fmla="*/ 2147483647 w 5760"/>
              <a:gd name="T93" fmla="*/ 2147483647 h 1573"/>
              <a:gd name="T94" fmla="*/ 2147483647 w 5760"/>
              <a:gd name="T95" fmla="*/ 0 h 1573"/>
              <a:gd name="T96" fmla="*/ 0 w 5760"/>
              <a:gd name="T97" fmla="*/ 0 h 157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ja-JP" altLang="en-US" smtClean="0">
              <a:solidFill>
                <a:srgbClr val="FFFFFF"/>
              </a:solidFill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2147483647 h 970"/>
              <a:gd name="T4" fmla="*/ 2147483647 w 5760"/>
              <a:gd name="T5" fmla="*/ 2147483647 h 970"/>
              <a:gd name="T6" fmla="*/ 2147483647 w 5760"/>
              <a:gd name="T7" fmla="*/ 2147483647 h 970"/>
              <a:gd name="T8" fmla="*/ 2147483647 w 5760"/>
              <a:gd name="T9" fmla="*/ 2147483647 h 970"/>
              <a:gd name="T10" fmla="*/ 2147483647 w 5760"/>
              <a:gd name="T11" fmla="*/ 2147483647 h 970"/>
              <a:gd name="T12" fmla="*/ 2147483647 w 5760"/>
              <a:gd name="T13" fmla="*/ 2147483647 h 970"/>
              <a:gd name="T14" fmla="*/ 2147483647 w 5760"/>
              <a:gd name="T15" fmla="*/ 2147483647 h 970"/>
              <a:gd name="T16" fmla="*/ 2147483647 w 5760"/>
              <a:gd name="T17" fmla="*/ 2147483647 h 970"/>
              <a:gd name="T18" fmla="*/ 2147483647 w 5760"/>
              <a:gd name="T19" fmla="*/ 2147483647 h 970"/>
              <a:gd name="T20" fmla="*/ 2147483647 w 5760"/>
              <a:gd name="T21" fmla="*/ 2147483647 h 970"/>
              <a:gd name="T22" fmla="*/ 2147483647 w 5760"/>
              <a:gd name="T23" fmla="*/ 2147483647 h 970"/>
              <a:gd name="T24" fmla="*/ 2147483647 w 5760"/>
              <a:gd name="T25" fmla="*/ 2147483647 h 970"/>
              <a:gd name="T26" fmla="*/ 2147483647 w 5760"/>
              <a:gd name="T27" fmla="*/ 2147483647 h 970"/>
              <a:gd name="T28" fmla="*/ 2147483647 w 5760"/>
              <a:gd name="T29" fmla="*/ 2147483647 h 970"/>
              <a:gd name="T30" fmla="*/ 2147483647 w 5760"/>
              <a:gd name="T31" fmla="*/ 2147483647 h 970"/>
              <a:gd name="T32" fmla="*/ 2147483647 w 5760"/>
              <a:gd name="T33" fmla="*/ 2147483647 h 970"/>
              <a:gd name="T34" fmla="*/ 2147483647 w 5760"/>
              <a:gd name="T35" fmla="*/ 2147483647 h 970"/>
              <a:gd name="T36" fmla="*/ 2147483647 w 5760"/>
              <a:gd name="T37" fmla="*/ 2147483647 h 970"/>
              <a:gd name="T38" fmla="*/ 2147483647 w 5760"/>
              <a:gd name="T39" fmla="*/ 2147483647 h 970"/>
              <a:gd name="T40" fmla="*/ 2147483647 w 5760"/>
              <a:gd name="T41" fmla="*/ 2147483647 h 970"/>
              <a:gd name="T42" fmla="*/ 2147483647 w 5760"/>
              <a:gd name="T43" fmla="*/ 2147483647 h 970"/>
              <a:gd name="T44" fmla="*/ 2147483647 w 5760"/>
              <a:gd name="T45" fmla="*/ 0 h 970"/>
              <a:gd name="T46" fmla="*/ 0 w 5760"/>
              <a:gd name="T47" fmla="*/ 0 h 97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ja-JP" altLang="en-US" smtClean="0">
              <a:solidFill>
                <a:srgbClr val="FFFFFF"/>
              </a:solidFill>
            </a:endParaRPr>
          </a:p>
        </p:txBody>
      </p:sp>
      <p:sp>
        <p:nvSpPr>
          <p:cNvPr id="10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2147483647 h 1060"/>
              <a:gd name="T2" fmla="*/ 0 w 5760"/>
              <a:gd name="T3" fmla="*/ 2147483647 h 1060"/>
              <a:gd name="T4" fmla="*/ 2147483647 w 5760"/>
              <a:gd name="T5" fmla="*/ 2147483647 h 1060"/>
              <a:gd name="T6" fmla="*/ 2147483647 w 5760"/>
              <a:gd name="T7" fmla="*/ 0 h 1060"/>
              <a:gd name="T8" fmla="*/ 2147483647 w 5760"/>
              <a:gd name="T9" fmla="*/ 0 h 1060"/>
              <a:gd name="T10" fmla="*/ 2147483647 w 5760"/>
              <a:gd name="T11" fmla="*/ 2147483647 h 1060"/>
              <a:gd name="T12" fmla="*/ 2147483647 w 5760"/>
              <a:gd name="T13" fmla="*/ 2147483647 h 1060"/>
              <a:gd name="T14" fmla="*/ 2147483647 w 5760"/>
              <a:gd name="T15" fmla="*/ 2147483647 h 1060"/>
              <a:gd name="T16" fmla="*/ 2147483647 w 5760"/>
              <a:gd name="T17" fmla="*/ 2147483647 h 1060"/>
              <a:gd name="T18" fmla="*/ 2147483647 w 5760"/>
              <a:gd name="T19" fmla="*/ 2147483647 h 1060"/>
              <a:gd name="T20" fmla="*/ 2147483647 w 5760"/>
              <a:gd name="T21" fmla="*/ 2147483647 h 1060"/>
              <a:gd name="T22" fmla="*/ 2147483647 w 5760"/>
              <a:gd name="T23" fmla="*/ 2147483647 h 1060"/>
              <a:gd name="T24" fmla="*/ 2147483647 w 5760"/>
              <a:gd name="T25" fmla="*/ 2147483647 h 1060"/>
              <a:gd name="T26" fmla="*/ 2147483647 w 5760"/>
              <a:gd name="T27" fmla="*/ 2147483647 h 1060"/>
              <a:gd name="T28" fmla="*/ 2147483647 w 5760"/>
              <a:gd name="T29" fmla="*/ 2147483647 h 1060"/>
              <a:gd name="T30" fmla="*/ 2147483647 w 5760"/>
              <a:gd name="T31" fmla="*/ 2147483647 h 1060"/>
              <a:gd name="T32" fmla="*/ 2147483647 w 5760"/>
              <a:gd name="T33" fmla="*/ 2147483647 h 1060"/>
              <a:gd name="T34" fmla="*/ 2147483647 w 5760"/>
              <a:gd name="T35" fmla="*/ 2147483647 h 1060"/>
              <a:gd name="T36" fmla="*/ 2147483647 w 5760"/>
              <a:gd name="T37" fmla="*/ 2147483647 h 1060"/>
              <a:gd name="T38" fmla="*/ 2147483647 w 5760"/>
              <a:gd name="T39" fmla="*/ 2147483647 h 1060"/>
              <a:gd name="T40" fmla="*/ 2147483647 w 5760"/>
              <a:gd name="T41" fmla="*/ 2147483647 h 1060"/>
              <a:gd name="T42" fmla="*/ 2147483647 w 5760"/>
              <a:gd name="T43" fmla="*/ 2147483647 h 1060"/>
              <a:gd name="T44" fmla="*/ 2147483647 w 5760"/>
              <a:gd name="T45" fmla="*/ 2147483647 h 1060"/>
              <a:gd name="T46" fmla="*/ 2147483647 w 5760"/>
              <a:gd name="T47" fmla="*/ 2147483647 h 1060"/>
              <a:gd name="T48" fmla="*/ 2147483647 w 5760"/>
              <a:gd name="T49" fmla="*/ 2147483647 h 1060"/>
              <a:gd name="T50" fmla="*/ 2147483647 w 5760"/>
              <a:gd name="T51" fmla="*/ 2147483647 h 1060"/>
              <a:gd name="T52" fmla="*/ 2147483647 w 5760"/>
              <a:gd name="T53" fmla="*/ 2147483647 h 1060"/>
              <a:gd name="T54" fmla="*/ 0 w 5760"/>
              <a:gd name="T55" fmla="*/ 2147483647 h 106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ja-JP" altLang="en-US" smtClean="0">
              <a:solidFill>
                <a:srgbClr val="FFFFFF"/>
              </a:solidFill>
            </a:endParaRPr>
          </a:p>
        </p:txBody>
      </p:sp>
      <p:sp>
        <p:nvSpPr>
          <p:cNvPr id="11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>
              <a:gd name="T0" fmla="*/ 0 w 5284"/>
              <a:gd name="T1" fmla="*/ 2147483647 h 673"/>
              <a:gd name="T2" fmla="*/ 0 w 5284"/>
              <a:gd name="T3" fmla="*/ 2147483647 h 673"/>
              <a:gd name="T4" fmla="*/ 2147483647 w 5284"/>
              <a:gd name="T5" fmla="*/ 2147483647 h 673"/>
              <a:gd name="T6" fmla="*/ 2147483647 w 5284"/>
              <a:gd name="T7" fmla="*/ 2147483647 h 673"/>
              <a:gd name="T8" fmla="*/ 2147483647 w 5284"/>
              <a:gd name="T9" fmla="*/ 2147483647 h 673"/>
              <a:gd name="T10" fmla="*/ 2147483647 w 5284"/>
              <a:gd name="T11" fmla="*/ 2147483647 h 673"/>
              <a:gd name="T12" fmla="*/ 2147483647 w 5284"/>
              <a:gd name="T13" fmla="*/ 2147483647 h 673"/>
              <a:gd name="T14" fmla="*/ 2147483647 w 5284"/>
              <a:gd name="T15" fmla="*/ 2147483647 h 673"/>
              <a:gd name="T16" fmla="*/ 2147483647 w 5284"/>
              <a:gd name="T17" fmla="*/ 2147483647 h 673"/>
              <a:gd name="T18" fmla="*/ 2147483647 w 5284"/>
              <a:gd name="T19" fmla="*/ 2147483647 h 673"/>
              <a:gd name="T20" fmla="*/ 2147483647 w 5284"/>
              <a:gd name="T21" fmla="*/ 2147483647 h 673"/>
              <a:gd name="T22" fmla="*/ 2147483647 w 5284"/>
              <a:gd name="T23" fmla="*/ 2147483647 h 673"/>
              <a:gd name="T24" fmla="*/ 2147483647 w 5284"/>
              <a:gd name="T25" fmla="*/ 2147483647 h 673"/>
              <a:gd name="T26" fmla="*/ 2147483647 w 5284"/>
              <a:gd name="T27" fmla="*/ 2147483647 h 673"/>
              <a:gd name="T28" fmla="*/ 2147483647 w 5284"/>
              <a:gd name="T29" fmla="*/ 2147483647 h 673"/>
              <a:gd name="T30" fmla="*/ 2147483647 w 5284"/>
              <a:gd name="T31" fmla="*/ 2147483647 h 673"/>
              <a:gd name="T32" fmla="*/ 2147483647 w 5284"/>
              <a:gd name="T33" fmla="*/ 2147483647 h 673"/>
              <a:gd name="T34" fmla="*/ 2147483647 w 5284"/>
              <a:gd name="T35" fmla="*/ 2147483647 h 673"/>
              <a:gd name="T36" fmla="*/ 2147483647 w 5284"/>
              <a:gd name="T37" fmla="*/ 2147483647 h 673"/>
              <a:gd name="T38" fmla="*/ 2147483647 w 5284"/>
              <a:gd name="T39" fmla="*/ 2147483647 h 673"/>
              <a:gd name="T40" fmla="*/ 2147483647 w 5284"/>
              <a:gd name="T41" fmla="*/ 2147483647 h 673"/>
              <a:gd name="T42" fmla="*/ 2147483647 w 5284"/>
              <a:gd name="T43" fmla="*/ 2147483647 h 673"/>
              <a:gd name="T44" fmla="*/ 2147483647 w 5284"/>
              <a:gd name="T45" fmla="*/ 2147483647 h 673"/>
              <a:gd name="T46" fmla="*/ 2147483647 w 5284"/>
              <a:gd name="T47" fmla="*/ 2147483647 h 673"/>
              <a:gd name="T48" fmla="*/ 2147483647 w 5284"/>
              <a:gd name="T49" fmla="*/ 2147483647 h 673"/>
              <a:gd name="T50" fmla="*/ 2147483647 w 5284"/>
              <a:gd name="T51" fmla="*/ 2147483647 h 673"/>
              <a:gd name="T52" fmla="*/ 2147483647 w 5284"/>
              <a:gd name="T53" fmla="*/ 0 h 673"/>
              <a:gd name="T54" fmla="*/ 2147483647 w 5284"/>
              <a:gd name="T55" fmla="*/ 0 h 673"/>
              <a:gd name="T56" fmla="*/ 2147483647 w 5284"/>
              <a:gd name="T57" fmla="*/ 2147483647 h 673"/>
              <a:gd name="T58" fmla="*/ 2147483647 w 5284"/>
              <a:gd name="T59" fmla="*/ 2147483647 h 673"/>
              <a:gd name="T60" fmla="*/ 2147483647 w 5284"/>
              <a:gd name="T61" fmla="*/ 2147483647 h 673"/>
              <a:gd name="T62" fmla="*/ 2147483647 w 5284"/>
              <a:gd name="T63" fmla="*/ 2147483647 h 673"/>
              <a:gd name="T64" fmla="*/ 2147483647 w 5284"/>
              <a:gd name="T65" fmla="*/ 2147483647 h 673"/>
              <a:gd name="T66" fmla="*/ 2147483647 w 5284"/>
              <a:gd name="T67" fmla="*/ 2147483647 h 673"/>
              <a:gd name="T68" fmla="*/ 2147483647 w 5284"/>
              <a:gd name="T69" fmla="*/ 2147483647 h 673"/>
              <a:gd name="T70" fmla="*/ 2147483647 w 5284"/>
              <a:gd name="T71" fmla="*/ 2147483647 h 673"/>
              <a:gd name="T72" fmla="*/ 2147483647 w 5284"/>
              <a:gd name="T73" fmla="*/ 2147483647 h 673"/>
              <a:gd name="T74" fmla="*/ 2147483647 w 5284"/>
              <a:gd name="T75" fmla="*/ 2147483647 h 673"/>
              <a:gd name="T76" fmla="*/ 2147483647 w 5284"/>
              <a:gd name="T77" fmla="*/ 2147483647 h 673"/>
              <a:gd name="T78" fmla="*/ 2147483647 w 5284"/>
              <a:gd name="T79" fmla="*/ 2147483647 h 673"/>
              <a:gd name="T80" fmla="*/ 2147483647 w 5284"/>
              <a:gd name="T81" fmla="*/ 2147483647 h 673"/>
              <a:gd name="T82" fmla="*/ 2147483647 w 5284"/>
              <a:gd name="T83" fmla="*/ 2147483647 h 673"/>
              <a:gd name="T84" fmla="*/ 2147483647 w 5284"/>
              <a:gd name="T85" fmla="*/ 2147483647 h 673"/>
              <a:gd name="T86" fmla="*/ 0 w 5284"/>
              <a:gd name="T87" fmla="*/ 2147483647 h 67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ja-JP" altLang="en-US" smtClean="0">
              <a:solidFill>
                <a:srgbClr val="FFFFFF"/>
              </a:solidFill>
            </a:endParaRPr>
          </a:p>
        </p:txBody>
      </p:sp>
      <p:sp>
        <p:nvSpPr>
          <p:cNvPr id="12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2147483647 h 286"/>
              <a:gd name="T4" fmla="*/ 2147483647 w 2884"/>
              <a:gd name="T5" fmla="*/ 2147483647 h 286"/>
              <a:gd name="T6" fmla="*/ 2147483647 w 2884"/>
              <a:gd name="T7" fmla="*/ 2147483647 h 286"/>
              <a:gd name="T8" fmla="*/ 2147483647 w 2884"/>
              <a:gd name="T9" fmla="*/ 2147483647 h 286"/>
              <a:gd name="T10" fmla="*/ 2147483647 w 2884"/>
              <a:gd name="T11" fmla="*/ 2147483647 h 286"/>
              <a:gd name="T12" fmla="*/ 2147483647 w 2884"/>
              <a:gd name="T13" fmla="*/ 2147483647 h 286"/>
              <a:gd name="T14" fmla="*/ 2147483647 w 2884"/>
              <a:gd name="T15" fmla="*/ 2147483647 h 286"/>
              <a:gd name="T16" fmla="*/ 2147483647 w 2884"/>
              <a:gd name="T17" fmla="*/ 2147483647 h 286"/>
              <a:gd name="T18" fmla="*/ 2147483647 w 2884"/>
              <a:gd name="T19" fmla="*/ 2147483647 h 286"/>
              <a:gd name="T20" fmla="*/ 2147483647 w 2884"/>
              <a:gd name="T21" fmla="*/ 2147483647 h 286"/>
              <a:gd name="T22" fmla="*/ 2147483647 w 2884"/>
              <a:gd name="T23" fmla="*/ 2147483647 h 286"/>
              <a:gd name="T24" fmla="*/ 2147483647 w 2884"/>
              <a:gd name="T25" fmla="*/ 2147483647 h 286"/>
              <a:gd name="T26" fmla="*/ 2147483647 w 2884"/>
              <a:gd name="T27" fmla="*/ 2147483647 h 286"/>
              <a:gd name="T28" fmla="*/ 2147483647 w 2884"/>
              <a:gd name="T29" fmla="*/ 0 h 286"/>
              <a:gd name="T30" fmla="*/ 0 w 2884"/>
              <a:gd name="T31" fmla="*/ 0 h 2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ja-JP" altLang="en-US" smtClean="0">
              <a:solidFill>
                <a:srgbClr val="FFFFFF"/>
              </a:solidFill>
            </a:endParaRPr>
          </a:p>
        </p:txBody>
      </p:sp>
      <p:sp>
        <p:nvSpPr>
          <p:cNvPr id="306187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0618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fld id="{A008104F-E198-404C-81E3-0BB9036AC24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224739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fld id="{06AC4CF8-EC61-468F-8F6C-C10D120E2F9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61057296"/>
      </p:ext>
    </p:extLst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fld id="{387B4F6D-2260-47F3-88BE-D9742BA282E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4610938"/>
      </p:ext>
    </p:extLst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fld id="{0C30AE90-6609-42F4-9CBE-7AE99410ED3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57494805"/>
      </p:ext>
    </p:extLst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fld id="{79D4A53F-06B1-4354-82D8-52C188905CB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02512019"/>
      </p:ext>
    </p:extLst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fld id="{49D3AB3F-CA42-4BF4-8E1B-CC203E115E3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527738"/>
      </p:ext>
    </p:extLst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fld id="{18FB4277-0823-4E7C-98D5-7CA9D7FEA5F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91407845"/>
      </p:ext>
    </p:extLst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fld id="{0F14BF96-3E19-49F9-8627-F19BD2B69BC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43605903"/>
      </p:ext>
    </p:extLst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fld id="{423A160D-5800-4202-B541-3BA4879C83E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52593742"/>
      </p:ext>
    </p:extLst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fld id="{41002826-F54A-472E-A7FE-9CF19AEE0C4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46125194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32DBB053-E6E7-46E0-A5CD-5ABCF68CB758}" type="datetime1">
              <a:rPr lang="ja-JP" altLang="en-US"/>
              <a:pPr>
                <a:defRPr/>
              </a:pPr>
              <a:t>9/4/15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ARIS2014</a:t>
            </a: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8BD640D7-353C-49DB-95C9-06370A014CE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733947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fld id="{CE8E539C-C094-4153-B35C-A01C3CED3B9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70642576"/>
      </p:ext>
    </p:extLst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fld id="{E95F9335-B15D-44FF-B387-F415B44C61E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34918002"/>
      </p:ext>
    </p:extLst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96" indent="0" algn="ctr">
              <a:buNone/>
              <a:defRPr/>
            </a:lvl2pPr>
            <a:lvl3pPr marL="914391" indent="0" algn="ctr">
              <a:buNone/>
              <a:defRPr/>
            </a:lvl3pPr>
            <a:lvl4pPr marL="1371587" indent="0" algn="ctr">
              <a:buNone/>
              <a:defRPr/>
            </a:lvl4pPr>
            <a:lvl5pPr marL="1828782" indent="0" algn="ctr">
              <a:buNone/>
              <a:defRPr/>
            </a:lvl5pPr>
            <a:lvl6pPr marL="2285978" indent="0" algn="ctr">
              <a:buNone/>
              <a:defRPr/>
            </a:lvl6pPr>
            <a:lvl7pPr marL="2743173" indent="0" algn="ctr">
              <a:buNone/>
              <a:defRPr/>
            </a:lvl7pPr>
            <a:lvl8pPr marL="3200368" indent="0" algn="ctr">
              <a:buNone/>
              <a:defRPr/>
            </a:lvl8pPr>
            <a:lvl9pPr marL="3657563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92441EBB-58FD-40B5-9C1C-4FCDB3B8740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0080916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365C668A-4F63-4F41-AFA3-14466FF0DA9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8049875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96" indent="0">
              <a:buNone/>
              <a:defRPr sz="1800"/>
            </a:lvl2pPr>
            <a:lvl3pPr marL="914391" indent="0">
              <a:buNone/>
              <a:defRPr sz="1600"/>
            </a:lvl3pPr>
            <a:lvl4pPr marL="1371587" indent="0">
              <a:buNone/>
              <a:defRPr sz="1400"/>
            </a:lvl4pPr>
            <a:lvl5pPr marL="1828782" indent="0">
              <a:buNone/>
              <a:defRPr sz="1400"/>
            </a:lvl5pPr>
            <a:lvl6pPr marL="2285978" indent="0">
              <a:buNone/>
              <a:defRPr sz="1400"/>
            </a:lvl6pPr>
            <a:lvl7pPr marL="2743173" indent="0">
              <a:buNone/>
              <a:defRPr sz="1400"/>
            </a:lvl7pPr>
            <a:lvl8pPr marL="3200368" indent="0">
              <a:buNone/>
              <a:defRPr sz="1400"/>
            </a:lvl8pPr>
            <a:lvl9pPr marL="3657563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AC6468CF-184E-4F3A-9FC4-428DDF5B286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2031066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1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5C6ECE22-1AA7-4C27-82DD-373D131ED53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2040921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2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3" indent="0">
              <a:buNone/>
              <a:defRPr sz="1600" b="1"/>
            </a:lvl7pPr>
            <a:lvl8pPr marL="3200368" indent="0">
              <a:buNone/>
              <a:defRPr sz="1600" b="1"/>
            </a:lvl8pPr>
            <a:lvl9pPr marL="3657563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2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3" indent="0">
              <a:buNone/>
              <a:defRPr sz="1600" b="1"/>
            </a:lvl7pPr>
            <a:lvl8pPr marL="3200368" indent="0">
              <a:buNone/>
              <a:defRPr sz="1600" b="1"/>
            </a:lvl8pPr>
            <a:lvl9pPr marL="3657563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D5CAF7CB-AB4D-46FD-B053-5415D1C432D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5231156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FE36129C-FCE7-41B5-8EC9-EFF2285938A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8330449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0CD98739-C0F4-480A-BB30-A86ECE9B934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0249222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6" indent="0">
              <a:buNone/>
              <a:defRPr sz="1200"/>
            </a:lvl2pPr>
            <a:lvl3pPr marL="914391" indent="0">
              <a:buNone/>
              <a:defRPr sz="1000"/>
            </a:lvl3pPr>
            <a:lvl4pPr marL="1371587" indent="0">
              <a:buNone/>
              <a:defRPr sz="900"/>
            </a:lvl4pPr>
            <a:lvl5pPr marL="1828782" indent="0">
              <a:buNone/>
              <a:defRPr sz="900"/>
            </a:lvl5pPr>
            <a:lvl6pPr marL="2285978" indent="0">
              <a:buNone/>
              <a:defRPr sz="900"/>
            </a:lvl6pPr>
            <a:lvl7pPr marL="2743173" indent="0">
              <a:buNone/>
              <a:defRPr sz="900"/>
            </a:lvl7pPr>
            <a:lvl8pPr marL="3200368" indent="0">
              <a:buNone/>
              <a:defRPr sz="900"/>
            </a:lvl8pPr>
            <a:lvl9pPr marL="3657563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19089605-5B35-4D3B-A3DD-F4B426D70E1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98434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4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0.xml"/><Relationship Id="rId8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5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1.xml"/><Relationship Id="rId8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6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2.xml"/><Relationship Id="rId8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7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3.xml"/><Relationship Id="rId8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9.xml"/><Relationship Id="rId2" Type="http://schemas.openxmlformats.org/officeDocument/2006/relationships/slideLayout" Target="../slideLayouts/slideLayout70.xml"/><Relationship Id="rId3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6.xml"/><Relationship Id="rId9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1" Type="http://schemas.openxmlformats.org/officeDocument/2006/relationships/slideLayout" Target="../slideLayouts/slideLayout80.xml"/><Relationship Id="rId2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7.xml"/><Relationship Id="rId9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3.xml"/><Relationship Id="rId13" Type="http://schemas.openxmlformats.org/officeDocument/2006/relationships/theme" Target="../theme/theme9.xml"/><Relationship Id="rId1" Type="http://schemas.openxmlformats.org/officeDocument/2006/relationships/slideLayout" Target="../slideLayouts/slideLayout92.xml"/><Relationship Id="rId2" Type="http://schemas.openxmlformats.org/officeDocument/2006/relationships/slideLayout" Target="../slideLayouts/slideLayout93.xml"/><Relationship Id="rId3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6.xml"/><Relationship Id="rId6" Type="http://schemas.openxmlformats.org/officeDocument/2006/relationships/slideLayout" Target="../slideLayouts/slideLayout97.xml"/><Relationship Id="rId7" Type="http://schemas.openxmlformats.org/officeDocument/2006/relationships/slideLayout" Target="../slideLayouts/slideLayout98.xml"/><Relationship Id="rId8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614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>
              <a:defRPr/>
            </a:pPr>
            <a:fld id="{76A296E9-C3BB-4D90-834C-3FCFD5C97C95}" type="datetime1">
              <a:rPr lang="ja-JP" altLang="en-US"/>
              <a:pPr>
                <a:defRPr/>
              </a:pPr>
              <a:t>9/4/15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7221538" y="64531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>
              <a:defRPr/>
            </a:pPr>
            <a:r>
              <a:rPr lang="en-US" altLang="ja-JP"/>
              <a:t>ARIS2014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>
              <a:defRPr/>
            </a:pPr>
            <a:fld id="{46ADCC9B-1B8A-4066-83CA-0492408DD8E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  <p:sp>
        <p:nvSpPr>
          <p:cNvPr id="41991" name="テキスト ボックス 7"/>
          <p:cNvSpPr txBox="1">
            <a:spLocks noChangeArrowheads="1"/>
          </p:cNvSpPr>
          <p:nvPr userDrawn="1"/>
        </p:nvSpPr>
        <p:spPr bwMode="auto">
          <a:xfrm>
            <a:off x="-1365250" y="-2222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endParaRPr lang="ja-JP" altLang="en-US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604628" r:id="rId1"/>
    <p:sldLayoutId id="2147604629" r:id="rId2"/>
    <p:sldLayoutId id="2147604630" r:id="rId3"/>
    <p:sldLayoutId id="2147604631" r:id="rId4"/>
    <p:sldLayoutId id="2147604632" r:id="rId5"/>
    <p:sldLayoutId id="2147604633" r:id="rId6"/>
    <p:sldLayoutId id="2147604634" r:id="rId7"/>
    <p:sldLayoutId id="2147604635" r:id="rId8"/>
    <p:sldLayoutId id="2147604636" r:id="rId9"/>
    <p:sldLayoutId id="2147604637" r:id="rId10"/>
    <p:sldLayoutId id="2147604638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6425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GB" smtClean="0"/>
              <a:t>タイトルテキストの書式を編集するにはクリックします。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64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558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GB" smtClean="0"/>
              <a:t>アウトラインテキストの書式を編集するにはクリックします。</a:t>
            </a:r>
          </a:p>
          <a:p>
            <a:pPr lvl="1"/>
            <a:r>
              <a:rPr lang="en-GB" altLang="ja-JP" smtClean="0"/>
              <a:t>2</a:t>
            </a:r>
            <a:r>
              <a:rPr lang="ja-JP" altLang="en-GB" smtClean="0"/>
              <a:t>レベル目のアウトライン</a:t>
            </a:r>
          </a:p>
          <a:p>
            <a:pPr lvl="2"/>
            <a:r>
              <a:rPr lang="en-GB" altLang="ja-JP" smtClean="0"/>
              <a:t>3</a:t>
            </a:r>
            <a:r>
              <a:rPr lang="ja-JP" altLang="en-GB" smtClean="0"/>
              <a:t>レベル目のアウトライン</a:t>
            </a:r>
          </a:p>
          <a:p>
            <a:pPr lvl="3"/>
            <a:r>
              <a:rPr lang="en-GB" altLang="ja-JP" smtClean="0"/>
              <a:t>4</a:t>
            </a:r>
            <a:r>
              <a:rPr lang="ja-JP" altLang="en-GB" smtClean="0"/>
              <a:t>レベル目のアウトライン</a:t>
            </a:r>
          </a:p>
          <a:p>
            <a:pPr lvl="4"/>
            <a:r>
              <a:rPr lang="en-GB" altLang="ja-JP" smtClean="0"/>
              <a:t>5</a:t>
            </a:r>
            <a:r>
              <a:rPr lang="ja-JP" altLang="en-GB" smtClean="0"/>
              <a:t>レベル目のアウトライン</a:t>
            </a:r>
          </a:p>
          <a:p>
            <a:pPr lvl="4"/>
            <a:r>
              <a:rPr lang="en-GB" altLang="ja-JP" smtClean="0"/>
              <a:t>6</a:t>
            </a:r>
            <a:r>
              <a:rPr lang="ja-JP" altLang="en-GB" smtClean="0"/>
              <a:t>レベル目のアウトライン</a:t>
            </a:r>
          </a:p>
          <a:p>
            <a:pPr lvl="4"/>
            <a:r>
              <a:rPr lang="en-GB" altLang="ja-JP" smtClean="0"/>
              <a:t>7</a:t>
            </a:r>
            <a:r>
              <a:rPr lang="ja-JP" altLang="en-GB" smtClean="0"/>
              <a:t>レベル目のアウトライン</a:t>
            </a:r>
          </a:p>
          <a:p>
            <a:pPr lvl="4"/>
            <a:r>
              <a:rPr lang="en-GB" altLang="ja-JP" smtClean="0"/>
              <a:t>8</a:t>
            </a:r>
            <a:r>
              <a:rPr lang="ja-JP" altLang="en-GB" smtClean="0"/>
              <a:t>レベル目のアウトライン</a:t>
            </a:r>
          </a:p>
          <a:p>
            <a:pPr lvl="4"/>
            <a:r>
              <a:rPr lang="en-GB" altLang="ja-JP" smtClean="0"/>
              <a:t>9</a:t>
            </a:r>
            <a:r>
              <a:rPr lang="ja-JP" altLang="en-GB" smtClean="0"/>
              <a:t>レベル目のアウトライン</a:t>
            </a:r>
          </a:p>
        </p:txBody>
      </p:sp>
      <p:sp>
        <p:nvSpPr>
          <p:cNvPr id="2063364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6813"/>
            <a:ext cx="2127250" cy="471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 kumimoji="0" sz="13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063365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3127375" y="6246813"/>
            <a:ext cx="2897188" cy="471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 kumimoji="0" sz="13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063366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4788" y="6246813"/>
            <a:ext cx="2128837" cy="471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 kumimoji="0" sz="13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89CA01BB-ED9F-4AF4-8F4B-C4E2DDD510C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65807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604917" r:id="rId1"/>
    <p:sldLayoutId id="2147604918" r:id="rId2"/>
    <p:sldLayoutId id="2147604919" r:id="rId3"/>
    <p:sldLayoutId id="2147604920" r:id="rId4"/>
    <p:sldLayoutId id="2147604921" r:id="rId5"/>
    <p:sldLayoutId id="2147604922" r:id="rId6"/>
    <p:sldLayoutId id="2147604923" r:id="rId7"/>
    <p:sldLayoutId id="2147604924" r:id="rId8"/>
    <p:sldLayoutId id="2147604925" r:id="rId9"/>
    <p:sldLayoutId id="2147604926" r:id="rId10"/>
    <p:sldLayoutId id="2147604927" r:id="rId11"/>
  </p:sldLayoutIdLst>
  <p:txStyles>
    <p:titleStyle>
      <a:lvl1pPr marL="1863725" indent="-204788" algn="ctr" defTabSz="40481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kumimoji="1" sz="4000">
          <a:solidFill>
            <a:srgbClr val="FFFFFF"/>
          </a:solidFill>
          <a:latin typeface="+mj-lt"/>
          <a:ea typeface="+mj-ea"/>
          <a:cs typeface="+mj-cs"/>
        </a:defRPr>
      </a:lvl1pPr>
      <a:lvl2pPr marL="1863725" indent="-204788" algn="ctr" defTabSz="40481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kumimoji="1" sz="4000">
          <a:solidFill>
            <a:srgbClr val="FFFFFF"/>
          </a:solidFill>
          <a:latin typeface="Arial" charset="0"/>
          <a:ea typeface="ＭＳ Ｐゴシック" pitchFamily="50" charset="-128"/>
        </a:defRPr>
      </a:lvl2pPr>
      <a:lvl3pPr marL="1863725" indent="-204788" algn="ctr" defTabSz="40481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kumimoji="1" sz="4000">
          <a:solidFill>
            <a:srgbClr val="FFFFFF"/>
          </a:solidFill>
          <a:latin typeface="Arial" charset="0"/>
          <a:ea typeface="ＭＳ Ｐゴシック" pitchFamily="50" charset="-128"/>
        </a:defRPr>
      </a:lvl3pPr>
      <a:lvl4pPr marL="1863725" indent="-204788" algn="ctr" defTabSz="40481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kumimoji="1" sz="4000">
          <a:solidFill>
            <a:srgbClr val="FFFFFF"/>
          </a:solidFill>
          <a:latin typeface="Arial" charset="0"/>
          <a:ea typeface="ＭＳ Ｐゴシック" pitchFamily="50" charset="-128"/>
        </a:defRPr>
      </a:lvl4pPr>
      <a:lvl5pPr marL="1863725" indent="-204788" algn="ctr" defTabSz="40481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kumimoji="1" sz="4000">
          <a:solidFill>
            <a:srgbClr val="FFFFFF"/>
          </a:solidFill>
          <a:latin typeface="Arial" charset="0"/>
          <a:ea typeface="ＭＳ Ｐゴシック" pitchFamily="50" charset="-128"/>
        </a:defRPr>
      </a:lvl5pPr>
      <a:lvl6pPr marL="2322110" indent="-207791" algn="ctr" defTabSz="407644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kumimoji="1" sz="4000">
          <a:solidFill>
            <a:srgbClr val="FFFFFF"/>
          </a:solidFill>
          <a:latin typeface="Arial" charset="0"/>
          <a:ea typeface="ＭＳ Ｐゴシック" pitchFamily="50" charset="-128"/>
        </a:defRPr>
      </a:lvl6pPr>
      <a:lvl7pPr marL="2778971" indent="-207791" algn="ctr" defTabSz="407644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kumimoji="1" sz="4000">
          <a:solidFill>
            <a:srgbClr val="FFFFFF"/>
          </a:solidFill>
          <a:latin typeface="Arial" charset="0"/>
          <a:ea typeface="ＭＳ Ｐゴシック" pitchFamily="50" charset="-128"/>
        </a:defRPr>
      </a:lvl7pPr>
      <a:lvl8pPr marL="3235714" indent="-207791" algn="ctr" defTabSz="407644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kumimoji="1" sz="4000">
          <a:solidFill>
            <a:srgbClr val="FFFFFF"/>
          </a:solidFill>
          <a:latin typeface="Arial" charset="0"/>
          <a:ea typeface="ＭＳ Ｐゴシック" pitchFamily="50" charset="-128"/>
        </a:defRPr>
      </a:lvl8pPr>
      <a:lvl9pPr marL="3692579" indent="-207791" algn="ctr" defTabSz="407644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kumimoji="1" sz="4000">
          <a:solidFill>
            <a:srgbClr val="FFFFFF"/>
          </a:solidFill>
          <a:latin typeface="Arial" charset="0"/>
          <a:ea typeface="ＭＳ Ｐゴシック" pitchFamily="50" charset="-128"/>
        </a:defRPr>
      </a:lvl9pPr>
    </p:titleStyle>
    <p:bodyStyle>
      <a:lvl1pPr marL="307975" indent="-307975" algn="l" defTabSz="404813" rtl="0" eaLnBrk="0" fontAlgn="base" hangingPunct="0">
        <a:lnSpc>
          <a:spcPct val="93000"/>
        </a:lnSpc>
        <a:spcBef>
          <a:spcPct val="0"/>
        </a:spcBef>
        <a:spcAft>
          <a:spcPts val="1288"/>
        </a:spcAft>
        <a:buClr>
          <a:srgbClr val="000000"/>
        </a:buClr>
        <a:buSzPct val="100000"/>
        <a:buFont typeface="Times New Roman" pitchFamily="18" charset="0"/>
        <a:defRPr kumimoji="1" sz="2900">
          <a:solidFill>
            <a:srgbClr val="FFFFFF"/>
          </a:solidFill>
          <a:latin typeface="+mn-lt"/>
          <a:ea typeface="+mn-ea"/>
          <a:cs typeface="+mn-cs"/>
        </a:defRPr>
      </a:lvl1pPr>
      <a:lvl2pPr marL="671513" indent="-257175" algn="l" defTabSz="404813" rtl="0" eaLnBrk="0" fontAlgn="base" hangingPunct="0">
        <a:lnSpc>
          <a:spcPct val="93000"/>
        </a:lnSpc>
        <a:spcBef>
          <a:spcPct val="0"/>
        </a:spcBef>
        <a:spcAft>
          <a:spcPts val="1038"/>
        </a:spcAft>
        <a:buClr>
          <a:srgbClr val="000000"/>
        </a:buClr>
        <a:buSzPct val="100000"/>
        <a:buFont typeface="Times New Roman" pitchFamily="18" charset="0"/>
        <a:defRPr kumimoji="1" sz="2500">
          <a:solidFill>
            <a:srgbClr val="FFFFFF"/>
          </a:solidFill>
          <a:latin typeface="+mn-lt"/>
          <a:ea typeface="+mn-ea"/>
        </a:defRPr>
      </a:lvl2pPr>
      <a:lvl3pPr marL="1033463" indent="-204788" algn="l" defTabSz="404813" rtl="0" eaLnBrk="0" fontAlgn="base" hangingPunct="0">
        <a:lnSpc>
          <a:spcPct val="93000"/>
        </a:lnSpc>
        <a:spcBef>
          <a:spcPct val="0"/>
        </a:spcBef>
        <a:spcAft>
          <a:spcPts val="775"/>
        </a:spcAft>
        <a:buClr>
          <a:srgbClr val="000000"/>
        </a:buClr>
        <a:buSzPct val="100000"/>
        <a:buFont typeface="Times New Roman" pitchFamily="18" charset="0"/>
        <a:defRPr kumimoji="1" sz="2200">
          <a:solidFill>
            <a:srgbClr val="FFFFFF"/>
          </a:solidFill>
          <a:latin typeface="+mn-lt"/>
          <a:ea typeface="+mn-ea"/>
        </a:defRPr>
      </a:lvl3pPr>
      <a:lvl4pPr marL="1447800" indent="-203200" algn="l" defTabSz="404813" rtl="0" eaLnBrk="0" fontAlgn="base" hangingPunct="0">
        <a:lnSpc>
          <a:spcPct val="93000"/>
        </a:lnSpc>
        <a:spcBef>
          <a:spcPct val="0"/>
        </a:spcBef>
        <a:spcAft>
          <a:spcPts val="525"/>
        </a:spcAft>
        <a:buClr>
          <a:srgbClr val="000000"/>
        </a:buClr>
        <a:buSzPct val="100000"/>
        <a:buFont typeface="Times New Roman" pitchFamily="18" charset="0"/>
        <a:defRPr kumimoji="1">
          <a:solidFill>
            <a:srgbClr val="FFFFFF"/>
          </a:solidFill>
          <a:latin typeface="+mn-lt"/>
          <a:ea typeface="+mn-ea"/>
        </a:defRPr>
      </a:lvl4pPr>
      <a:lvl5pPr marL="1863725" indent="-204788" algn="l" defTabSz="404813" rtl="0" eaLnBrk="0" fontAlgn="base" hangingPunct="0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itchFamily="18" charset="0"/>
        <a:defRPr kumimoji="1">
          <a:solidFill>
            <a:srgbClr val="FFFFFF"/>
          </a:solidFill>
          <a:latin typeface="+mn-lt"/>
          <a:ea typeface="+mn-ea"/>
        </a:defRPr>
      </a:lvl5pPr>
      <a:lvl6pPr marL="2322110" indent="-207791" algn="l" defTabSz="407644" rtl="0" fontAlgn="base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itchFamily="18" charset="0"/>
        <a:defRPr kumimoji="1">
          <a:solidFill>
            <a:srgbClr val="FFFFFF"/>
          </a:solidFill>
          <a:latin typeface="+mn-lt"/>
          <a:ea typeface="+mn-ea"/>
        </a:defRPr>
      </a:lvl6pPr>
      <a:lvl7pPr marL="2778971" indent="-207791" algn="l" defTabSz="407644" rtl="0" fontAlgn="base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itchFamily="18" charset="0"/>
        <a:defRPr kumimoji="1">
          <a:solidFill>
            <a:srgbClr val="FFFFFF"/>
          </a:solidFill>
          <a:latin typeface="+mn-lt"/>
          <a:ea typeface="+mn-ea"/>
        </a:defRPr>
      </a:lvl7pPr>
      <a:lvl8pPr marL="3235714" indent="-207791" algn="l" defTabSz="407644" rtl="0" fontAlgn="base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itchFamily="18" charset="0"/>
        <a:defRPr kumimoji="1">
          <a:solidFill>
            <a:srgbClr val="FFFFFF"/>
          </a:solidFill>
          <a:latin typeface="+mn-lt"/>
          <a:ea typeface="+mn-ea"/>
        </a:defRPr>
      </a:lvl8pPr>
      <a:lvl9pPr marL="3692579" indent="-207791" algn="l" defTabSz="407644" rtl="0" fontAlgn="base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itchFamily="18" charset="0"/>
        <a:defRPr kumimoji="1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362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3" algn="l" defTabSz="91362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26" algn="l" defTabSz="91362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39" algn="l" defTabSz="91362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52" algn="l" defTabSz="91362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65" algn="l" defTabSz="91362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78" algn="l" defTabSz="91362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48" algn="l" defTabSz="91362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00" algn="l" defTabSz="91362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31775"/>
            <a:ext cx="8151813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GB" smtClean="0"/>
              <a:t>タイトルテキストの書式を編集するにはクリックします。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5181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GB" smtClean="0"/>
              <a:t>アウトラインテキストの書式を編集するにはクリックします。</a:t>
            </a:r>
          </a:p>
          <a:p>
            <a:pPr lvl="1"/>
            <a:r>
              <a:rPr lang="en-GB" altLang="ja-JP" smtClean="0"/>
              <a:t>2</a:t>
            </a:r>
            <a:r>
              <a:rPr lang="ja-JP" altLang="en-GB" smtClean="0"/>
              <a:t>レベル目のアウトライン</a:t>
            </a:r>
          </a:p>
          <a:p>
            <a:pPr lvl="2"/>
            <a:r>
              <a:rPr lang="en-GB" altLang="ja-JP" smtClean="0"/>
              <a:t>3</a:t>
            </a:r>
            <a:r>
              <a:rPr lang="ja-JP" altLang="en-GB" smtClean="0"/>
              <a:t>レベル目のアウトライン</a:t>
            </a:r>
          </a:p>
          <a:p>
            <a:pPr lvl="3"/>
            <a:r>
              <a:rPr lang="en-GB" altLang="ja-JP" smtClean="0"/>
              <a:t>4</a:t>
            </a:r>
            <a:r>
              <a:rPr lang="ja-JP" altLang="en-GB" smtClean="0"/>
              <a:t>レベル目のアウトライン</a:t>
            </a:r>
          </a:p>
          <a:p>
            <a:pPr lvl="4"/>
            <a:r>
              <a:rPr lang="en-GB" altLang="ja-JP" smtClean="0"/>
              <a:t>5</a:t>
            </a:r>
            <a:r>
              <a:rPr lang="ja-JP" altLang="en-GB" smtClean="0"/>
              <a:t>レベル目のアウトライン</a:t>
            </a:r>
          </a:p>
          <a:p>
            <a:pPr lvl="4"/>
            <a:r>
              <a:rPr lang="en-GB" altLang="ja-JP" smtClean="0"/>
              <a:t>6</a:t>
            </a:r>
            <a:r>
              <a:rPr lang="ja-JP" altLang="en-GB" smtClean="0"/>
              <a:t>レベル目のアウトライン</a:t>
            </a:r>
          </a:p>
          <a:p>
            <a:pPr lvl="4"/>
            <a:r>
              <a:rPr lang="en-GB" altLang="ja-JP" smtClean="0"/>
              <a:t>7</a:t>
            </a:r>
            <a:r>
              <a:rPr lang="ja-JP" altLang="en-GB" smtClean="0"/>
              <a:t>レベル目のアウトライン</a:t>
            </a:r>
          </a:p>
          <a:p>
            <a:pPr lvl="4"/>
            <a:r>
              <a:rPr lang="en-GB" altLang="ja-JP" smtClean="0"/>
              <a:t>8</a:t>
            </a:r>
            <a:r>
              <a:rPr lang="ja-JP" altLang="en-GB" smtClean="0"/>
              <a:t>レベル目のアウトライン</a:t>
            </a:r>
          </a:p>
          <a:p>
            <a:pPr lvl="4"/>
            <a:r>
              <a:rPr lang="en-GB" altLang="ja-JP" smtClean="0"/>
              <a:t>9</a:t>
            </a:r>
            <a:r>
              <a:rPr lang="ja-JP" altLang="en-GB" smtClean="0"/>
              <a:t>レベル目のアウトライン</a:t>
            </a:r>
          </a:p>
        </p:txBody>
      </p:sp>
      <p:sp>
        <p:nvSpPr>
          <p:cNvPr id="240644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052638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0">
              <a:lnSpc>
                <a:spcPct val="94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kumimoji="0" sz="1300" b="0">
                <a:solidFill>
                  <a:srgbClr val="000000"/>
                </a:solidFill>
                <a:latin typeface="Sazanami Mincho"/>
                <a:ea typeface="ＭＳ Ｐ明朝" pitchFamily="18" charset="-128"/>
              </a:defRPr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240645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3127375" y="6245225"/>
            <a:ext cx="2820988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0">
              <a:lnSpc>
                <a:spcPct val="94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kumimoji="0" sz="1300" b="0">
                <a:solidFill>
                  <a:srgbClr val="000000"/>
                </a:solidFill>
                <a:latin typeface="Sazanami Mincho"/>
                <a:ea typeface="ＭＳ Ｐ明朝" pitchFamily="18" charset="-128"/>
              </a:defRPr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240646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4788" y="6245225"/>
            <a:ext cx="2054225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0">
              <a:lnSpc>
                <a:spcPct val="94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kumimoji="0" sz="1300" b="0">
                <a:solidFill>
                  <a:srgbClr val="000000"/>
                </a:solidFill>
                <a:latin typeface="Sazanami Mincho"/>
                <a:ea typeface="ＭＳ Ｐ明朝" pitchFamily="18" charset="-128"/>
              </a:defRPr>
            </a:lvl1pPr>
          </a:lstStyle>
          <a:p>
            <a:pPr>
              <a:defRPr/>
            </a:pPr>
            <a:fld id="{B2566177-776D-4E11-80E3-BD05EE883B5C}" type="slidenum">
              <a:rPr lang="ja-JP" altLang="en-GB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34543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604941" r:id="rId1"/>
    <p:sldLayoutId id="2147604942" r:id="rId2"/>
    <p:sldLayoutId id="2147604943" r:id="rId3"/>
    <p:sldLayoutId id="2147604944" r:id="rId4"/>
    <p:sldLayoutId id="2147604945" r:id="rId5"/>
    <p:sldLayoutId id="2147604946" r:id="rId6"/>
    <p:sldLayoutId id="2147604947" r:id="rId7"/>
    <p:sldLayoutId id="2147604948" r:id="rId8"/>
    <p:sldLayoutId id="2147604949" r:id="rId9"/>
    <p:sldLayoutId id="2147604950" r:id="rId10"/>
    <p:sldLayoutId id="2147604951" r:id="rId11"/>
  </p:sldLayoutIdLst>
  <p:txStyles>
    <p:titleStyle>
      <a:lvl1pPr algn="ctr" defTabSz="406400" rtl="0" eaLnBrk="0" fontAlgn="base" hangingPunct="0">
        <a:lnSpc>
          <a:spcPct val="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kumimoji="1" sz="40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06400" rtl="0" eaLnBrk="0" fontAlgn="base" hangingPunct="0">
        <a:lnSpc>
          <a:spcPct val="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kumimoji="1" sz="4000">
          <a:solidFill>
            <a:srgbClr val="000000"/>
          </a:solidFill>
          <a:latin typeface="VL PGothic"/>
          <a:ea typeface="ＭＳ Ｐゴシック" pitchFamily="50" charset="-128"/>
        </a:defRPr>
      </a:lvl2pPr>
      <a:lvl3pPr algn="ctr" defTabSz="406400" rtl="0" eaLnBrk="0" fontAlgn="base" hangingPunct="0">
        <a:lnSpc>
          <a:spcPct val="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kumimoji="1" sz="4000">
          <a:solidFill>
            <a:srgbClr val="000000"/>
          </a:solidFill>
          <a:latin typeface="VL PGothic"/>
          <a:ea typeface="ＭＳ Ｐゴシック" pitchFamily="50" charset="-128"/>
        </a:defRPr>
      </a:lvl3pPr>
      <a:lvl4pPr algn="ctr" defTabSz="406400" rtl="0" eaLnBrk="0" fontAlgn="base" hangingPunct="0">
        <a:lnSpc>
          <a:spcPct val="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kumimoji="1" sz="4000">
          <a:solidFill>
            <a:srgbClr val="000000"/>
          </a:solidFill>
          <a:latin typeface="VL PGothic"/>
          <a:ea typeface="ＭＳ Ｐゴシック" pitchFamily="50" charset="-128"/>
        </a:defRPr>
      </a:lvl4pPr>
      <a:lvl5pPr algn="ctr" defTabSz="406400" rtl="0" eaLnBrk="0" fontAlgn="base" hangingPunct="0">
        <a:lnSpc>
          <a:spcPct val="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kumimoji="1" sz="4000">
          <a:solidFill>
            <a:srgbClr val="000000"/>
          </a:solidFill>
          <a:latin typeface="VL PGothic"/>
          <a:ea typeface="ＭＳ Ｐゴシック" pitchFamily="50" charset="-128"/>
        </a:defRPr>
      </a:lvl5pPr>
      <a:lvl6pPr marL="456813" algn="ctr" defTabSz="409231" rtl="0" fontAlgn="base">
        <a:lnSpc>
          <a:spcPct val="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kumimoji="1" sz="4000">
          <a:solidFill>
            <a:srgbClr val="000000"/>
          </a:solidFill>
          <a:latin typeface="VL PGothic"/>
          <a:ea typeface="ＭＳ Ｐゴシック" pitchFamily="50" charset="-128"/>
        </a:defRPr>
      </a:lvl6pPr>
      <a:lvl7pPr marL="913626" algn="ctr" defTabSz="409231" rtl="0" fontAlgn="base">
        <a:lnSpc>
          <a:spcPct val="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kumimoji="1" sz="4000">
          <a:solidFill>
            <a:srgbClr val="000000"/>
          </a:solidFill>
          <a:latin typeface="VL PGothic"/>
          <a:ea typeface="ＭＳ Ｐゴシック" pitchFamily="50" charset="-128"/>
        </a:defRPr>
      </a:lvl7pPr>
      <a:lvl8pPr marL="1370439" algn="ctr" defTabSz="409231" rtl="0" fontAlgn="base">
        <a:lnSpc>
          <a:spcPct val="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kumimoji="1" sz="4000">
          <a:solidFill>
            <a:srgbClr val="000000"/>
          </a:solidFill>
          <a:latin typeface="VL PGothic"/>
          <a:ea typeface="ＭＳ Ｐゴシック" pitchFamily="50" charset="-128"/>
        </a:defRPr>
      </a:lvl8pPr>
      <a:lvl9pPr marL="1827252" algn="ctr" defTabSz="409231" rtl="0" fontAlgn="base">
        <a:lnSpc>
          <a:spcPct val="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kumimoji="1" sz="4000">
          <a:solidFill>
            <a:srgbClr val="000000"/>
          </a:solidFill>
          <a:latin typeface="VL PGothic"/>
          <a:ea typeface="ＭＳ Ｐゴシック" pitchFamily="50" charset="-128"/>
        </a:defRPr>
      </a:lvl9pPr>
    </p:titleStyle>
    <p:bodyStyle>
      <a:lvl1pPr marL="314325" indent="-260350" algn="l" defTabSz="406400" rtl="0" eaLnBrk="0" fontAlgn="base" hangingPunct="0">
        <a:lnSpc>
          <a:spcPct val="7000"/>
        </a:lnSpc>
        <a:spcBef>
          <a:spcPct val="0"/>
        </a:spcBef>
        <a:spcAft>
          <a:spcPts val="1288"/>
        </a:spcAft>
        <a:buClr>
          <a:srgbClr val="000000"/>
        </a:buClr>
        <a:buSzPct val="45000"/>
        <a:buFont typeface="Wingdings" pitchFamily="2" charset="2"/>
        <a:buChar char=""/>
        <a:defRPr kumimoji="1" sz="2900">
          <a:solidFill>
            <a:srgbClr val="000000"/>
          </a:solidFill>
          <a:latin typeface="+mn-lt"/>
          <a:ea typeface="+mn-ea"/>
          <a:cs typeface="+mn-cs"/>
        </a:defRPr>
      </a:lvl1pPr>
      <a:lvl2pPr marL="704850" indent="-228600" algn="l" defTabSz="406400" rtl="0" eaLnBrk="0" fontAlgn="base" hangingPunct="0">
        <a:lnSpc>
          <a:spcPct val="7000"/>
        </a:lnSpc>
        <a:spcBef>
          <a:spcPct val="0"/>
        </a:spcBef>
        <a:spcAft>
          <a:spcPts val="1038"/>
        </a:spcAft>
        <a:buClr>
          <a:srgbClr val="000000"/>
        </a:buClr>
        <a:buSzPct val="75000"/>
        <a:buFont typeface="Symbol" pitchFamily="18" charset="2"/>
        <a:buChar char=""/>
        <a:defRPr kumimoji="1" sz="2500">
          <a:solidFill>
            <a:srgbClr val="000000"/>
          </a:solidFill>
          <a:latin typeface="+mn-lt"/>
          <a:ea typeface="+mn-ea"/>
        </a:defRPr>
      </a:lvl2pPr>
      <a:lvl3pPr marL="1096963" indent="-147638" algn="l" defTabSz="406400" rtl="0" eaLnBrk="0" fontAlgn="base" hangingPunct="0">
        <a:lnSpc>
          <a:spcPct val="7000"/>
        </a:lnSpc>
        <a:spcBef>
          <a:spcPct val="0"/>
        </a:spcBef>
        <a:spcAft>
          <a:spcPts val="775"/>
        </a:spcAft>
        <a:buClr>
          <a:srgbClr val="000000"/>
        </a:buClr>
        <a:buSzPct val="45000"/>
        <a:buFont typeface="Wingdings" pitchFamily="2" charset="2"/>
        <a:buChar char=""/>
        <a:defRPr kumimoji="1" sz="2200">
          <a:solidFill>
            <a:srgbClr val="000000"/>
          </a:solidFill>
          <a:latin typeface="+mn-lt"/>
          <a:ea typeface="+mn-ea"/>
        </a:defRPr>
      </a:lvl3pPr>
      <a:lvl4pPr marL="1489075" indent="-133350" algn="l" defTabSz="406400" rtl="0" eaLnBrk="0" fontAlgn="base" hangingPunct="0">
        <a:lnSpc>
          <a:spcPct val="7000"/>
        </a:lnSpc>
        <a:spcBef>
          <a:spcPct val="0"/>
        </a:spcBef>
        <a:spcAft>
          <a:spcPts val="538"/>
        </a:spcAft>
        <a:buClr>
          <a:srgbClr val="000000"/>
        </a:buClr>
        <a:buSzPct val="75000"/>
        <a:buFont typeface="Symbol" pitchFamily="18" charset="2"/>
        <a:buChar char=""/>
        <a:defRPr kumimoji="1">
          <a:solidFill>
            <a:srgbClr val="000000"/>
          </a:solidFill>
          <a:latin typeface="+mn-lt"/>
          <a:ea typeface="+mn-ea"/>
        </a:defRPr>
      </a:lvl4pPr>
      <a:lvl5pPr marL="1879600" indent="-169863" algn="l" defTabSz="406400" rtl="0" eaLnBrk="0" fontAlgn="base" hangingPunct="0">
        <a:lnSpc>
          <a:spcPct val="7000"/>
        </a:lnSpc>
        <a:spcBef>
          <a:spcPct val="0"/>
        </a:spcBef>
        <a:spcAft>
          <a:spcPts val="263"/>
        </a:spcAft>
        <a:buClr>
          <a:srgbClr val="000000"/>
        </a:buClr>
        <a:buSzPct val="45000"/>
        <a:buFont typeface="Wingdings" pitchFamily="2" charset="2"/>
        <a:buChar char=""/>
        <a:defRPr kumimoji="1">
          <a:solidFill>
            <a:srgbClr val="000000"/>
          </a:solidFill>
          <a:latin typeface="+mn-lt"/>
          <a:ea typeface="+mn-ea"/>
        </a:defRPr>
      </a:lvl5pPr>
      <a:lvl6pPr marL="2337962" indent="-172909" algn="l" defTabSz="409231" rtl="0" fontAlgn="base">
        <a:lnSpc>
          <a:spcPct val="7000"/>
        </a:lnSpc>
        <a:spcBef>
          <a:spcPct val="0"/>
        </a:spcBef>
        <a:spcAft>
          <a:spcPts val="263"/>
        </a:spcAft>
        <a:buClr>
          <a:srgbClr val="000000"/>
        </a:buClr>
        <a:buSzPct val="45000"/>
        <a:buFont typeface="Wingdings" pitchFamily="2" charset="2"/>
        <a:buChar char=""/>
        <a:defRPr kumimoji="1">
          <a:solidFill>
            <a:srgbClr val="000000"/>
          </a:solidFill>
          <a:latin typeface="+mn-lt"/>
          <a:ea typeface="+mn-ea"/>
        </a:defRPr>
      </a:lvl6pPr>
      <a:lvl7pPr marL="2794775" indent="-172909" algn="l" defTabSz="409231" rtl="0" fontAlgn="base">
        <a:lnSpc>
          <a:spcPct val="7000"/>
        </a:lnSpc>
        <a:spcBef>
          <a:spcPct val="0"/>
        </a:spcBef>
        <a:spcAft>
          <a:spcPts val="263"/>
        </a:spcAft>
        <a:buClr>
          <a:srgbClr val="000000"/>
        </a:buClr>
        <a:buSzPct val="45000"/>
        <a:buFont typeface="Wingdings" pitchFamily="2" charset="2"/>
        <a:buChar char=""/>
        <a:defRPr kumimoji="1">
          <a:solidFill>
            <a:srgbClr val="000000"/>
          </a:solidFill>
          <a:latin typeface="+mn-lt"/>
          <a:ea typeface="+mn-ea"/>
        </a:defRPr>
      </a:lvl7pPr>
      <a:lvl8pPr marL="3251588" indent="-172909" algn="l" defTabSz="409231" rtl="0" fontAlgn="base">
        <a:lnSpc>
          <a:spcPct val="7000"/>
        </a:lnSpc>
        <a:spcBef>
          <a:spcPct val="0"/>
        </a:spcBef>
        <a:spcAft>
          <a:spcPts val="263"/>
        </a:spcAft>
        <a:buClr>
          <a:srgbClr val="000000"/>
        </a:buClr>
        <a:buSzPct val="45000"/>
        <a:buFont typeface="Wingdings" pitchFamily="2" charset="2"/>
        <a:buChar char=""/>
        <a:defRPr kumimoji="1">
          <a:solidFill>
            <a:srgbClr val="000000"/>
          </a:solidFill>
          <a:latin typeface="+mn-lt"/>
          <a:ea typeface="+mn-ea"/>
        </a:defRPr>
      </a:lvl8pPr>
      <a:lvl9pPr marL="3708393" indent="-172909" algn="l" defTabSz="409231" rtl="0" fontAlgn="base">
        <a:lnSpc>
          <a:spcPct val="7000"/>
        </a:lnSpc>
        <a:spcBef>
          <a:spcPct val="0"/>
        </a:spcBef>
        <a:spcAft>
          <a:spcPts val="263"/>
        </a:spcAft>
        <a:buClr>
          <a:srgbClr val="000000"/>
        </a:buClr>
        <a:buSzPct val="45000"/>
        <a:buFont typeface="Wingdings" pitchFamily="2" charset="2"/>
        <a:buChar char=""/>
        <a:defRPr kumimoji="1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362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3" algn="l" defTabSz="91362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26" algn="l" defTabSz="91362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39" algn="l" defTabSz="91362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52" algn="l" defTabSz="91362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65" algn="l" defTabSz="91362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78" algn="l" defTabSz="91362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48" algn="l" defTabSz="91362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00" algn="l" defTabSz="91362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F57D276-4BC5-5646-A2C9-F77979CF5322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9/4/15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7221016" y="645333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ARIS2014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2432253-685F-423F-8C4A-0D0ECFCC4B2E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テキスト ボックス 7"/>
          <p:cNvSpPr txBox="1"/>
          <p:nvPr userDrawn="1"/>
        </p:nvSpPr>
        <p:spPr>
          <a:xfrm>
            <a:off x="-1365250" y="-2222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97627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604965" r:id="rId1"/>
    <p:sldLayoutId id="2147604966" r:id="rId2"/>
    <p:sldLayoutId id="2147604967" r:id="rId3"/>
    <p:sldLayoutId id="2147604968" r:id="rId4"/>
    <p:sldLayoutId id="2147604969" r:id="rId5"/>
    <p:sldLayoutId id="2147604970" r:id="rId6"/>
    <p:sldLayoutId id="2147604971" r:id="rId7"/>
    <p:sldLayoutId id="2147604972" r:id="rId8"/>
    <p:sldLayoutId id="2147604973" r:id="rId9"/>
    <p:sldLayoutId id="2147604974" r:id="rId10"/>
    <p:sldLayoutId id="2147604975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F57D276-4BC5-5646-A2C9-F77979CF5322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9/4/15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7221016" y="645333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ARIS2014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2432253-685F-423F-8C4A-0D0ECFCC4B2E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テキスト ボックス 7"/>
          <p:cNvSpPr txBox="1"/>
          <p:nvPr userDrawn="1"/>
        </p:nvSpPr>
        <p:spPr>
          <a:xfrm>
            <a:off x="-1365250" y="-2222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18897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604977" r:id="rId1"/>
    <p:sldLayoutId id="2147604978" r:id="rId2"/>
    <p:sldLayoutId id="2147604979" r:id="rId3"/>
    <p:sldLayoutId id="2147604980" r:id="rId4"/>
    <p:sldLayoutId id="2147604981" r:id="rId5"/>
    <p:sldLayoutId id="2147604982" r:id="rId6"/>
    <p:sldLayoutId id="2147604983" r:id="rId7"/>
    <p:sldLayoutId id="2147604984" r:id="rId8"/>
    <p:sldLayoutId id="2147604985" r:id="rId9"/>
    <p:sldLayoutId id="2147604986" r:id="rId10"/>
    <p:sldLayoutId id="2147604987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5" tIns="45677" rIns="91355" bIns="4567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5" tIns="45677" rIns="91355" bIns="456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5" tIns="45677" rIns="91355" bIns="45677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 b="0">
                <a:solidFill>
                  <a:srgbClr val="000000"/>
                </a:solidFill>
                <a:latin typeface="Arial" pitchFamily="34" charset="0"/>
                <a:ea typeface="ＭＳ Ｐゴシック"/>
                <a:sym typeface="Gill San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5" tIns="45677" rIns="91355" bIns="45677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 b="0">
                <a:solidFill>
                  <a:srgbClr val="000000"/>
                </a:solidFill>
                <a:latin typeface="Arial" pitchFamily="34" charset="0"/>
                <a:ea typeface="ＭＳ Ｐゴシック"/>
                <a:sym typeface="Gill San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5" tIns="45677" rIns="91355" bIns="4567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b="0">
                <a:solidFill>
                  <a:srgbClr val="000000"/>
                </a:solidFill>
                <a:latin typeface="Arial" pitchFamily="34" charset="0"/>
                <a:ea typeface="ＭＳ Ｐゴシック"/>
                <a:sym typeface="Gill Sans"/>
              </a:defRPr>
            </a:lvl1pPr>
          </a:lstStyle>
          <a:p>
            <a:pPr>
              <a:defRPr/>
            </a:pPr>
            <a:fld id="{446E938B-E56D-4870-B268-BF53FE63F9D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604651" r:id="rId1"/>
    <p:sldLayoutId id="2147604652" r:id="rId2"/>
    <p:sldLayoutId id="2147604653" r:id="rId3"/>
    <p:sldLayoutId id="2147604654" r:id="rId4"/>
    <p:sldLayoutId id="2147604655" r:id="rId5"/>
    <p:sldLayoutId id="2147604656" r:id="rId6"/>
    <p:sldLayoutId id="2147604657" r:id="rId7"/>
    <p:sldLayoutId id="2147604658" r:id="rId8"/>
    <p:sldLayoutId id="2147604659" r:id="rId9"/>
    <p:sldLayoutId id="2147604660" r:id="rId10"/>
    <p:sldLayoutId id="2147604661" r:id="rId11"/>
    <p:sldLayoutId id="214760466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178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355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533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71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38138" indent="-338138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38188" indent="-280988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38238" indent="-223838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5438" indent="-223838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2638" indent="-223838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475" indent="-228588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652" indent="-228588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8828" indent="-228588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005" indent="-228588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35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3" algn="l" defTabSz="91435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10" algn="l" defTabSz="91435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8" algn="l" defTabSz="91435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5" algn="l" defTabSz="91435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6" algn="l" defTabSz="91435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8435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>
              <a:defRPr/>
            </a:pPr>
            <a:fld id="{4FCE1F9E-A55D-4445-BEA6-5A766F3D71E8}" type="datetime1">
              <a:rPr lang="ja-JP" altLang="en-US"/>
              <a:pPr>
                <a:defRPr/>
              </a:pPr>
              <a:t>9/4/15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7221538" y="64531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>
              <a:defRPr/>
            </a:pPr>
            <a:r>
              <a:rPr lang="en-US" altLang="ja-JP"/>
              <a:t>ARIS2014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>
              <a:defRPr/>
            </a:pPr>
            <a:fld id="{75938B3C-7F4B-48BC-9B60-F0D72B864C4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  <p:sp>
        <p:nvSpPr>
          <p:cNvPr id="41991" name="テキスト ボックス 7"/>
          <p:cNvSpPr txBox="1">
            <a:spLocks noChangeArrowheads="1"/>
          </p:cNvSpPr>
          <p:nvPr userDrawn="1"/>
        </p:nvSpPr>
        <p:spPr bwMode="auto">
          <a:xfrm>
            <a:off x="-1365250" y="-2222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endParaRPr lang="ja-JP" altLang="en-US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604755" r:id="rId1"/>
    <p:sldLayoutId id="2147604756" r:id="rId2"/>
    <p:sldLayoutId id="2147604757" r:id="rId3"/>
    <p:sldLayoutId id="2147604758" r:id="rId4"/>
    <p:sldLayoutId id="2147604759" r:id="rId5"/>
    <p:sldLayoutId id="2147604760" r:id="rId6"/>
    <p:sldLayoutId id="2147604761" r:id="rId7"/>
    <p:sldLayoutId id="2147604762" r:id="rId8"/>
    <p:sldLayoutId id="2147604763" r:id="rId9"/>
    <p:sldLayoutId id="2147604764" r:id="rId10"/>
    <p:sldLayoutId id="2147604765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kumimoji="0" lang="en-US" sz="240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9459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2147483647 h 1492"/>
              <a:gd name="T2" fmla="*/ 0 w 3625"/>
              <a:gd name="T3" fmla="*/ 0 h 1492"/>
              <a:gd name="T4" fmla="*/ 2147483647 w 3625"/>
              <a:gd name="T5" fmla="*/ 2147483647 h 1492"/>
              <a:gd name="T6" fmla="*/ 2147483647 w 3625"/>
              <a:gd name="T7" fmla="*/ 2147483647 h 1492"/>
              <a:gd name="T8" fmla="*/ 2147483647 w 3625"/>
              <a:gd name="T9" fmla="*/ 2147483647 h 1492"/>
              <a:gd name="T10" fmla="*/ 2147483647 w 3625"/>
              <a:gd name="T11" fmla="*/ 2147483647 h 1492"/>
              <a:gd name="T12" fmla="*/ 2147483647 w 3625"/>
              <a:gd name="T13" fmla="*/ 2147483647 h 1492"/>
              <a:gd name="T14" fmla="*/ 2147483647 w 3625"/>
              <a:gd name="T15" fmla="*/ 2147483647 h 1492"/>
              <a:gd name="T16" fmla="*/ 2147483647 w 3625"/>
              <a:gd name="T17" fmla="*/ 2147483647 h 1492"/>
              <a:gd name="T18" fmla="*/ 2147483647 w 3625"/>
              <a:gd name="T19" fmla="*/ 2147483647 h 1492"/>
              <a:gd name="T20" fmla="*/ 2147483647 w 3625"/>
              <a:gd name="T21" fmla="*/ 2147483647 h 1492"/>
              <a:gd name="T22" fmla="*/ 2147483647 w 3625"/>
              <a:gd name="T23" fmla="*/ 2147483647 h 1492"/>
              <a:gd name="T24" fmla="*/ 2147483647 w 3625"/>
              <a:gd name="T25" fmla="*/ 2147483647 h 1492"/>
              <a:gd name="T26" fmla="*/ 2147483647 w 3625"/>
              <a:gd name="T27" fmla="*/ 2147483647 h 1492"/>
              <a:gd name="T28" fmla="*/ 2147483647 w 3625"/>
              <a:gd name="T29" fmla="*/ 2147483647 h 1492"/>
              <a:gd name="T30" fmla="*/ 2147483647 w 3625"/>
              <a:gd name="T31" fmla="*/ 2147483647 h 1492"/>
              <a:gd name="T32" fmla="*/ 2147483647 w 3625"/>
              <a:gd name="T33" fmla="*/ 2147483647 h 1492"/>
              <a:gd name="T34" fmla="*/ 2147483647 w 3625"/>
              <a:gd name="T35" fmla="*/ 2147483647 h 1492"/>
              <a:gd name="T36" fmla="*/ 2147483647 w 3625"/>
              <a:gd name="T37" fmla="*/ 2147483647 h 1492"/>
              <a:gd name="T38" fmla="*/ 2147483647 w 3625"/>
              <a:gd name="T39" fmla="*/ 2147483647 h 1492"/>
              <a:gd name="T40" fmla="*/ 2147483647 w 3625"/>
              <a:gd name="T41" fmla="*/ 2147483647 h 1492"/>
              <a:gd name="T42" fmla="*/ 2147483647 w 3625"/>
              <a:gd name="T43" fmla="*/ 2147483647 h 1492"/>
              <a:gd name="T44" fmla="*/ 2147483647 w 3625"/>
              <a:gd name="T45" fmla="*/ 2147483647 h 1492"/>
              <a:gd name="T46" fmla="*/ 2147483647 w 3625"/>
              <a:gd name="T47" fmla="*/ 2147483647 h 1492"/>
              <a:gd name="T48" fmla="*/ 2147483647 w 3625"/>
              <a:gd name="T49" fmla="*/ 2147483647 h 1492"/>
              <a:gd name="T50" fmla="*/ 2147483647 w 3625"/>
              <a:gd name="T51" fmla="*/ 2147483647 h 1492"/>
              <a:gd name="T52" fmla="*/ 0 w 3625"/>
              <a:gd name="T53" fmla="*/ 2147483647 h 149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9460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2147483647 w 5143"/>
              <a:gd name="T1" fmla="*/ 2147483647 h 1902"/>
              <a:gd name="T2" fmla="*/ 2147483647 w 5143"/>
              <a:gd name="T3" fmla="*/ 2147483647 h 1902"/>
              <a:gd name="T4" fmla="*/ 2147483647 w 5143"/>
              <a:gd name="T5" fmla="*/ 2147483647 h 1902"/>
              <a:gd name="T6" fmla="*/ 2147483647 w 5143"/>
              <a:gd name="T7" fmla="*/ 2147483647 h 1902"/>
              <a:gd name="T8" fmla="*/ 2147483647 w 5143"/>
              <a:gd name="T9" fmla="*/ 2147483647 h 1902"/>
              <a:gd name="T10" fmla="*/ 2147483647 w 5143"/>
              <a:gd name="T11" fmla="*/ 2147483647 h 1902"/>
              <a:gd name="T12" fmla="*/ 2147483647 w 5143"/>
              <a:gd name="T13" fmla="*/ 2147483647 h 1902"/>
              <a:gd name="T14" fmla="*/ 2147483647 w 5143"/>
              <a:gd name="T15" fmla="*/ 2147483647 h 1902"/>
              <a:gd name="T16" fmla="*/ 2147483647 w 5143"/>
              <a:gd name="T17" fmla="*/ 2147483647 h 1902"/>
              <a:gd name="T18" fmla="*/ 2147483647 w 5143"/>
              <a:gd name="T19" fmla="*/ 2147483647 h 1902"/>
              <a:gd name="T20" fmla="*/ 2147483647 w 5143"/>
              <a:gd name="T21" fmla="*/ 2147483647 h 1902"/>
              <a:gd name="T22" fmla="*/ 0 w 5143"/>
              <a:gd name="T23" fmla="*/ 0 h 1902"/>
              <a:gd name="T24" fmla="*/ 0 w 5143"/>
              <a:gd name="T25" fmla="*/ 2147483647 h 1902"/>
              <a:gd name="T26" fmla="*/ 0 w 5143"/>
              <a:gd name="T27" fmla="*/ 2147483647 h 1902"/>
              <a:gd name="T28" fmla="*/ 0 w 5143"/>
              <a:gd name="T29" fmla="*/ 2147483647 h 1902"/>
              <a:gd name="T30" fmla="*/ 0 w 5143"/>
              <a:gd name="T31" fmla="*/ 2147483647 h 1902"/>
              <a:gd name="T32" fmla="*/ 2147483647 w 5143"/>
              <a:gd name="T33" fmla="*/ 2147483647 h 1902"/>
              <a:gd name="T34" fmla="*/ 2147483647 w 5143"/>
              <a:gd name="T35" fmla="*/ 2147483647 h 1902"/>
              <a:gd name="T36" fmla="*/ 2147483647 w 5143"/>
              <a:gd name="T37" fmla="*/ 2147483647 h 1902"/>
              <a:gd name="T38" fmla="*/ 2147483647 w 5143"/>
              <a:gd name="T39" fmla="*/ 2147483647 h 1902"/>
              <a:gd name="T40" fmla="*/ 2147483647 w 5143"/>
              <a:gd name="T41" fmla="*/ 2147483647 h 1902"/>
              <a:gd name="T42" fmla="*/ 2147483647 w 5143"/>
              <a:gd name="T43" fmla="*/ 2147483647 h 1902"/>
              <a:gd name="T44" fmla="*/ 2147483647 w 5143"/>
              <a:gd name="T45" fmla="*/ 2147483647 h 1902"/>
              <a:gd name="T46" fmla="*/ 2147483647 w 5143"/>
              <a:gd name="T47" fmla="*/ 2147483647 h 1902"/>
              <a:gd name="T48" fmla="*/ 2147483647 w 5143"/>
              <a:gd name="T49" fmla="*/ 2147483647 h 1902"/>
              <a:gd name="T50" fmla="*/ 2147483647 w 5143"/>
              <a:gd name="T51" fmla="*/ 2147483647 h 1902"/>
              <a:gd name="T52" fmla="*/ 2147483647 w 5143"/>
              <a:gd name="T53" fmla="*/ 2147483647 h 1902"/>
              <a:gd name="T54" fmla="*/ 2147483647 w 5143"/>
              <a:gd name="T55" fmla="*/ 2147483647 h 1902"/>
              <a:gd name="T56" fmla="*/ 2147483647 w 5143"/>
              <a:gd name="T57" fmla="*/ 2147483647 h 1902"/>
              <a:gd name="T58" fmla="*/ 2147483647 w 5143"/>
              <a:gd name="T59" fmla="*/ 2147483647 h 1902"/>
              <a:gd name="T60" fmla="*/ 2147483647 w 5143"/>
              <a:gd name="T61" fmla="*/ 2147483647 h 1902"/>
              <a:gd name="T62" fmla="*/ 2147483647 w 5143"/>
              <a:gd name="T63" fmla="*/ 2147483647 h 1902"/>
              <a:gd name="T64" fmla="*/ 2147483647 w 5143"/>
              <a:gd name="T65" fmla="*/ 2147483647 h 1902"/>
              <a:gd name="T66" fmla="*/ 2147483647 w 5143"/>
              <a:gd name="T67" fmla="*/ 2147483647 h 1902"/>
              <a:gd name="T68" fmla="*/ 2147483647 w 5143"/>
              <a:gd name="T69" fmla="*/ 2147483647 h 1902"/>
              <a:gd name="T70" fmla="*/ 2147483647 w 5143"/>
              <a:gd name="T71" fmla="*/ 2147483647 h 1902"/>
              <a:gd name="T72" fmla="*/ 2147483647 w 5143"/>
              <a:gd name="T73" fmla="*/ 2147483647 h 1902"/>
              <a:gd name="T74" fmla="*/ 2147483647 w 5143"/>
              <a:gd name="T75" fmla="*/ 2147483647 h 1902"/>
              <a:gd name="T76" fmla="*/ 2147483647 w 5143"/>
              <a:gd name="T77" fmla="*/ 2147483647 h 1902"/>
              <a:gd name="T78" fmla="*/ 2147483647 w 5143"/>
              <a:gd name="T79" fmla="*/ 2147483647 h 1902"/>
              <a:gd name="T80" fmla="*/ 2147483647 w 5143"/>
              <a:gd name="T81" fmla="*/ 2147483647 h 1902"/>
              <a:gd name="T82" fmla="*/ 2147483647 w 5143"/>
              <a:gd name="T83" fmla="*/ 2147483647 h 1902"/>
              <a:gd name="T84" fmla="*/ 2147483647 w 5143"/>
              <a:gd name="T85" fmla="*/ 2147483647 h 1902"/>
              <a:gd name="T86" fmla="*/ 2147483647 w 5143"/>
              <a:gd name="T87" fmla="*/ 2147483647 h 1902"/>
              <a:gd name="T88" fmla="*/ 2147483647 w 5143"/>
              <a:gd name="T89" fmla="*/ 2147483647 h 1902"/>
              <a:gd name="T90" fmla="*/ 2147483647 w 5143"/>
              <a:gd name="T91" fmla="*/ 2147483647 h 1902"/>
              <a:gd name="T92" fmla="*/ 2147483647 w 5143"/>
              <a:gd name="T93" fmla="*/ 2147483647 h 190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9461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2147483647 h 2325"/>
              <a:gd name="T4" fmla="*/ 2147483647 w 5760"/>
              <a:gd name="T5" fmla="*/ 2147483647 h 2325"/>
              <a:gd name="T6" fmla="*/ 2147483647 w 5760"/>
              <a:gd name="T7" fmla="*/ 2147483647 h 2325"/>
              <a:gd name="T8" fmla="*/ 2147483647 w 5760"/>
              <a:gd name="T9" fmla="*/ 2147483647 h 2325"/>
              <a:gd name="T10" fmla="*/ 2147483647 w 5760"/>
              <a:gd name="T11" fmla="*/ 2147483647 h 2325"/>
              <a:gd name="T12" fmla="*/ 2147483647 w 5760"/>
              <a:gd name="T13" fmla="*/ 2147483647 h 2325"/>
              <a:gd name="T14" fmla="*/ 2147483647 w 5760"/>
              <a:gd name="T15" fmla="*/ 2147483647 h 2325"/>
              <a:gd name="T16" fmla="*/ 2147483647 w 5760"/>
              <a:gd name="T17" fmla="*/ 2147483647 h 2325"/>
              <a:gd name="T18" fmla="*/ 2147483647 w 5760"/>
              <a:gd name="T19" fmla="*/ 2147483647 h 2325"/>
              <a:gd name="T20" fmla="*/ 2147483647 w 5760"/>
              <a:gd name="T21" fmla="*/ 2147483647 h 2325"/>
              <a:gd name="T22" fmla="*/ 2147483647 w 5760"/>
              <a:gd name="T23" fmla="*/ 2147483647 h 2325"/>
              <a:gd name="T24" fmla="*/ 2147483647 w 5760"/>
              <a:gd name="T25" fmla="*/ 2147483647 h 2325"/>
              <a:gd name="T26" fmla="*/ 2147483647 w 5760"/>
              <a:gd name="T27" fmla="*/ 2147483647 h 2325"/>
              <a:gd name="T28" fmla="*/ 2147483647 w 5760"/>
              <a:gd name="T29" fmla="*/ 2147483647 h 2325"/>
              <a:gd name="T30" fmla="*/ 2147483647 w 5760"/>
              <a:gd name="T31" fmla="*/ 2147483647 h 2325"/>
              <a:gd name="T32" fmla="*/ 2147483647 w 5760"/>
              <a:gd name="T33" fmla="*/ 2147483647 h 2325"/>
              <a:gd name="T34" fmla="*/ 2147483647 w 5760"/>
              <a:gd name="T35" fmla="*/ 2147483647 h 2325"/>
              <a:gd name="T36" fmla="*/ 2147483647 w 5760"/>
              <a:gd name="T37" fmla="*/ 2147483647 h 2325"/>
              <a:gd name="T38" fmla="*/ 2147483647 w 5760"/>
              <a:gd name="T39" fmla="*/ 2147483647 h 2325"/>
              <a:gd name="T40" fmla="*/ 2147483647 w 5760"/>
              <a:gd name="T41" fmla="*/ 2147483647 h 2325"/>
              <a:gd name="T42" fmla="*/ 2147483647 w 5760"/>
              <a:gd name="T43" fmla="*/ 2147483647 h 2325"/>
              <a:gd name="T44" fmla="*/ 2147483647 w 5760"/>
              <a:gd name="T45" fmla="*/ 2147483647 h 2325"/>
              <a:gd name="T46" fmla="*/ 2147483647 w 5760"/>
              <a:gd name="T47" fmla="*/ 2147483647 h 2325"/>
              <a:gd name="T48" fmla="*/ 2147483647 w 5760"/>
              <a:gd name="T49" fmla="*/ 2147483647 h 2325"/>
              <a:gd name="T50" fmla="*/ 2147483647 w 5760"/>
              <a:gd name="T51" fmla="*/ 2147483647 h 2325"/>
              <a:gd name="T52" fmla="*/ 2147483647 w 5760"/>
              <a:gd name="T53" fmla="*/ 2147483647 h 2325"/>
              <a:gd name="T54" fmla="*/ 2147483647 w 5760"/>
              <a:gd name="T55" fmla="*/ 2147483647 h 2325"/>
              <a:gd name="T56" fmla="*/ 2147483647 w 5760"/>
              <a:gd name="T57" fmla="*/ 2147483647 h 2325"/>
              <a:gd name="T58" fmla="*/ 2147483647 w 5760"/>
              <a:gd name="T59" fmla="*/ 2147483647 h 2325"/>
              <a:gd name="T60" fmla="*/ 2147483647 w 5760"/>
              <a:gd name="T61" fmla="*/ 2147483647 h 2325"/>
              <a:gd name="T62" fmla="*/ 2147483647 w 5760"/>
              <a:gd name="T63" fmla="*/ 2147483647 h 2325"/>
              <a:gd name="T64" fmla="*/ 2147483647 w 5760"/>
              <a:gd name="T65" fmla="*/ 2147483647 h 2325"/>
              <a:gd name="T66" fmla="*/ 2147483647 w 5760"/>
              <a:gd name="T67" fmla="*/ 2147483647 h 2325"/>
              <a:gd name="T68" fmla="*/ 2147483647 w 5760"/>
              <a:gd name="T69" fmla="*/ 2147483647 h 2325"/>
              <a:gd name="T70" fmla="*/ 2147483647 w 5760"/>
              <a:gd name="T71" fmla="*/ 2147483647 h 2325"/>
              <a:gd name="T72" fmla="*/ 2147483647 w 5760"/>
              <a:gd name="T73" fmla="*/ 2147483647 h 2325"/>
              <a:gd name="T74" fmla="*/ 2147483647 w 5760"/>
              <a:gd name="T75" fmla="*/ 2147483647 h 2325"/>
              <a:gd name="T76" fmla="*/ 2147483647 w 5760"/>
              <a:gd name="T77" fmla="*/ 2147483647 h 2325"/>
              <a:gd name="T78" fmla="*/ 2147483647 w 5760"/>
              <a:gd name="T79" fmla="*/ 2147483647 h 2325"/>
              <a:gd name="T80" fmla="*/ 2147483647 w 5760"/>
              <a:gd name="T81" fmla="*/ 2147483647 h 2325"/>
              <a:gd name="T82" fmla="*/ 2147483647 w 5760"/>
              <a:gd name="T83" fmla="*/ 2147483647 h 2325"/>
              <a:gd name="T84" fmla="*/ 2147483647 w 5760"/>
              <a:gd name="T85" fmla="*/ 2147483647 h 2325"/>
              <a:gd name="T86" fmla="*/ 2147483647 w 5760"/>
              <a:gd name="T87" fmla="*/ 2147483647 h 2325"/>
              <a:gd name="T88" fmla="*/ 2147483647 w 5760"/>
              <a:gd name="T89" fmla="*/ 2147483647 h 2325"/>
              <a:gd name="T90" fmla="*/ 2147483647 w 5760"/>
              <a:gd name="T91" fmla="*/ 2147483647 h 2325"/>
              <a:gd name="T92" fmla="*/ 2147483647 w 5760"/>
              <a:gd name="T93" fmla="*/ 2147483647 h 2325"/>
              <a:gd name="T94" fmla="*/ 2147483647 w 5760"/>
              <a:gd name="T95" fmla="*/ 2147483647 h 2325"/>
              <a:gd name="T96" fmla="*/ 2147483647 w 5760"/>
              <a:gd name="T97" fmla="*/ 2147483647 h 2325"/>
              <a:gd name="T98" fmla="*/ 2147483647 w 5760"/>
              <a:gd name="T99" fmla="*/ 2147483647 h 2325"/>
              <a:gd name="T100" fmla="*/ 2147483647 w 5760"/>
              <a:gd name="T101" fmla="*/ 2147483647 h 2325"/>
              <a:gd name="T102" fmla="*/ 0 w 5760"/>
              <a:gd name="T103" fmla="*/ 0 h 232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9462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2147483647 h 1573"/>
              <a:gd name="T4" fmla="*/ 2147483647 w 5760"/>
              <a:gd name="T5" fmla="*/ 2147483647 h 1573"/>
              <a:gd name="T6" fmla="*/ 2147483647 w 5760"/>
              <a:gd name="T7" fmla="*/ 2147483647 h 1573"/>
              <a:gd name="T8" fmla="*/ 2147483647 w 5760"/>
              <a:gd name="T9" fmla="*/ 2147483647 h 1573"/>
              <a:gd name="T10" fmla="*/ 2147483647 w 5760"/>
              <a:gd name="T11" fmla="*/ 2147483647 h 1573"/>
              <a:gd name="T12" fmla="*/ 2147483647 w 5760"/>
              <a:gd name="T13" fmla="*/ 2147483647 h 1573"/>
              <a:gd name="T14" fmla="*/ 2147483647 w 5760"/>
              <a:gd name="T15" fmla="*/ 2147483647 h 1573"/>
              <a:gd name="T16" fmla="*/ 2147483647 w 5760"/>
              <a:gd name="T17" fmla="*/ 2147483647 h 1573"/>
              <a:gd name="T18" fmla="*/ 2147483647 w 5760"/>
              <a:gd name="T19" fmla="*/ 2147483647 h 1573"/>
              <a:gd name="T20" fmla="*/ 2147483647 w 5760"/>
              <a:gd name="T21" fmla="*/ 2147483647 h 1573"/>
              <a:gd name="T22" fmla="*/ 2147483647 w 5760"/>
              <a:gd name="T23" fmla="*/ 2147483647 h 1573"/>
              <a:gd name="T24" fmla="*/ 2147483647 w 5760"/>
              <a:gd name="T25" fmla="*/ 2147483647 h 1573"/>
              <a:gd name="T26" fmla="*/ 2147483647 w 5760"/>
              <a:gd name="T27" fmla="*/ 2147483647 h 1573"/>
              <a:gd name="T28" fmla="*/ 2147483647 w 5760"/>
              <a:gd name="T29" fmla="*/ 2147483647 h 1573"/>
              <a:gd name="T30" fmla="*/ 2147483647 w 5760"/>
              <a:gd name="T31" fmla="*/ 2147483647 h 1573"/>
              <a:gd name="T32" fmla="*/ 2147483647 w 5760"/>
              <a:gd name="T33" fmla="*/ 2147483647 h 1573"/>
              <a:gd name="T34" fmla="*/ 2147483647 w 5760"/>
              <a:gd name="T35" fmla="*/ 2147483647 h 1573"/>
              <a:gd name="T36" fmla="*/ 2147483647 w 5760"/>
              <a:gd name="T37" fmla="*/ 2147483647 h 1573"/>
              <a:gd name="T38" fmla="*/ 2147483647 w 5760"/>
              <a:gd name="T39" fmla="*/ 2147483647 h 1573"/>
              <a:gd name="T40" fmla="*/ 2147483647 w 5760"/>
              <a:gd name="T41" fmla="*/ 2147483647 h 1573"/>
              <a:gd name="T42" fmla="*/ 2147483647 w 5760"/>
              <a:gd name="T43" fmla="*/ 2147483647 h 1573"/>
              <a:gd name="T44" fmla="*/ 2147483647 w 5760"/>
              <a:gd name="T45" fmla="*/ 2147483647 h 1573"/>
              <a:gd name="T46" fmla="*/ 2147483647 w 5760"/>
              <a:gd name="T47" fmla="*/ 2147483647 h 1573"/>
              <a:gd name="T48" fmla="*/ 2147483647 w 5760"/>
              <a:gd name="T49" fmla="*/ 2147483647 h 1573"/>
              <a:gd name="T50" fmla="*/ 2147483647 w 5760"/>
              <a:gd name="T51" fmla="*/ 2147483647 h 1573"/>
              <a:gd name="T52" fmla="*/ 2147483647 w 5760"/>
              <a:gd name="T53" fmla="*/ 2147483647 h 1573"/>
              <a:gd name="T54" fmla="*/ 2147483647 w 5760"/>
              <a:gd name="T55" fmla="*/ 2147483647 h 1573"/>
              <a:gd name="T56" fmla="*/ 2147483647 w 5760"/>
              <a:gd name="T57" fmla="*/ 2147483647 h 1573"/>
              <a:gd name="T58" fmla="*/ 2147483647 w 5760"/>
              <a:gd name="T59" fmla="*/ 2147483647 h 1573"/>
              <a:gd name="T60" fmla="*/ 2147483647 w 5760"/>
              <a:gd name="T61" fmla="*/ 2147483647 h 1573"/>
              <a:gd name="T62" fmla="*/ 2147483647 w 5760"/>
              <a:gd name="T63" fmla="*/ 2147483647 h 1573"/>
              <a:gd name="T64" fmla="*/ 2147483647 w 5760"/>
              <a:gd name="T65" fmla="*/ 2147483647 h 1573"/>
              <a:gd name="T66" fmla="*/ 2147483647 w 5760"/>
              <a:gd name="T67" fmla="*/ 2147483647 h 1573"/>
              <a:gd name="T68" fmla="*/ 2147483647 w 5760"/>
              <a:gd name="T69" fmla="*/ 2147483647 h 1573"/>
              <a:gd name="T70" fmla="*/ 2147483647 w 5760"/>
              <a:gd name="T71" fmla="*/ 2147483647 h 1573"/>
              <a:gd name="T72" fmla="*/ 2147483647 w 5760"/>
              <a:gd name="T73" fmla="*/ 2147483647 h 1573"/>
              <a:gd name="T74" fmla="*/ 2147483647 w 5760"/>
              <a:gd name="T75" fmla="*/ 2147483647 h 1573"/>
              <a:gd name="T76" fmla="*/ 2147483647 w 5760"/>
              <a:gd name="T77" fmla="*/ 2147483647 h 1573"/>
              <a:gd name="T78" fmla="*/ 2147483647 w 5760"/>
              <a:gd name="T79" fmla="*/ 2147483647 h 1573"/>
              <a:gd name="T80" fmla="*/ 2147483647 w 5760"/>
              <a:gd name="T81" fmla="*/ 2147483647 h 1573"/>
              <a:gd name="T82" fmla="*/ 2147483647 w 5760"/>
              <a:gd name="T83" fmla="*/ 2147483647 h 1573"/>
              <a:gd name="T84" fmla="*/ 2147483647 w 5760"/>
              <a:gd name="T85" fmla="*/ 2147483647 h 1573"/>
              <a:gd name="T86" fmla="*/ 2147483647 w 5760"/>
              <a:gd name="T87" fmla="*/ 2147483647 h 1573"/>
              <a:gd name="T88" fmla="*/ 2147483647 w 5760"/>
              <a:gd name="T89" fmla="*/ 2147483647 h 1573"/>
              <a:gd name="T90" fmla="*/ 2147483647 w 5760"/>
              <a:gd name="T91" fmla="*/ 2147483647 h 1573"/>
              <a:gd name="T92" fmla="*/ 2147483647 w 5760"/>
              <a:gd name="T93" fmla="*/ 2147483647 h 1573"/>
              <a:gd name="T94" fmla="*/ 2147483647 w 5760"/>
              <a:gd name="T95" fmla="*/ 0 h 1573"/>
              <a:gd name="T96" fmla="*/ 0 w 5760"/>
              <a:gd name="T97" fmla="*/ 0 h 157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9463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2147483647 h 970"/>
              <a:gd name="T4" fmla="*/ 2147483647 w 5760"/>
              <a:gd name="T5" fmla="*/ 2147483647 h 970"/>
              <a:gd name="T6" fmla="*/ 2147483647 w 5760"/>
              <a:gd name="T7" fmla="*/ 2147483647 h 970"/>
              <a:gd name="T8" fmla="*/ 2147483647 w 5760"/>
              <a:gd name="T9" fmla="*/ 2147483647 h 970"/>
              <a:gd name="T10" fmla="*/ 2147483647 w 5760"/>
              <a:gd name="T11" fmla="*/ 2147483647 h 970"/>
              <a:gd name="T12" fmla="*/ 2147483647 w 5760"/>
              <a:gd name="T13" fmla="*/ 2147483647 h 970"/>
              <a:gd name="T14" fmla="*/ 2147483647 w 5760"/>
              <a:gd name="T15" fmla="*/ 2147483647 h 970"/>
              <a:gd name="T16" fmla="*/ 2147483647 w 5760"/>
              <a:gd name="T17" fmla="*/ 2147483647 h 970"/>
              <a:gd name="T18" fmla="*/ 2147483647 w 5760"/>
              <a:gd name="T19" fmla="*/ 2147483647 h 970"/>
              <a:gd name="T20" fmla="*/ 2147483647 w 5760"/>
              <a:gd name="T21" fmla="*/ 2147483647 h 970"/>
              <a:gd name="T22" fmla="*/ 2147483647 w 5760"/>
              <a:gd name="T23" fmla="*/ 2147483647 h 970"/>
              <a:gd name="T24" fmla="*/ 2147483647 w 5760"/>
              <a:gd name="T25" fmla="*/ 2147483647 h 970"/>
              <a:gd name="T26" fmla="*/ 2147483647 w 5760"/>
              <a:gd name="T27" fmla="*/ 2147483647 h 970"/>
              <a:gd name="T28" fmla="*/ 2147483647 w 5760"/>
              <a:gd name="T29" fmla="*/ 2147483647 h 970"/>
              <a:gd name="T30" fmla="*/ 2147483647 w 5760"/>
              <a:gd name="T31" fmla="*/ 2147483647 h 970"/>
              <a:gd name="T32" fmla="*/ 2147483647 w 5760"/>
              <a:gd name="T33" fmla="*/ 2147483647 h 970"/>
              <a:gd name="T34" fmla="*/ 2147483647 w 5760"/>
              <a:gd name="T35" fmla="*/ 2147483647 h 970"/>
              <a:gd name="T36" fmla="*/ 2147483647 w 5760"/>
              <a:gd name="T37" fmla="*/ 2147483647 h 970"/>
              <a:gd name="T38" fmla="*/ 2147483647 w 5760"/>
              <a:gd name="T39" fmla="*/ 2147483647 h 970"/>
              <a:gd name="T40" fmla="*/ 2147483647 w 5760"/>
              <a:gd name="T41" fmla="*/ 2147483647 h 970"/>
              <a:gd name="T42" fmla="*/ 2147483647 w 5760"/>
              <a:gd name="T43" fmla="*/ 2147483647 h 970"/>
              <a:gd name="T44" fmla="*/ 2147483647 w 5760"/>
              <a:gd name="T45" fmla="*/ 0 h 970"/>
              <a:gd name="T46" fmla="*/ 0 w 5760"/>
              <a:gd name="T47" fmla="*/ 0 h 97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9464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2147483647 h 1060"/>
              <a:gd name="T2" fmla="*/ 0 w 5760"/>
              <a:gd name="T3" fmla="*/ 2147483647 h 1060"/>
              <a:gd name="T4" fmla="*/ 2147483647 w 5760"/>
              <a:gd name="T5" fmla="*/ 2147483647 h 1060"/>
              <a:gd name="T6" fmla="*/ 2147483647 w 5760"/>
              <a:gd name="T7" fmla="*/ 0 h 1060"/>
              <a:gd name="T8" fmla="*/ 2147483647 w 5760"/>
              <a:gd name="T9" fmla="*/ 0 h 1060"/>
              <a:gd name="T10" fmla="*/ 2147483647 w 5760"/>
              <a:gd name="T11" fmla="*/ 2147483647 h 1060"/>
              <a:gd name="T12" fmla="*/ 2147483647 w 5760"/>
              <a:gd name="T13" fmla="*/ 2147483647 h 1060"/>
              <a:gd name="T14" fmla="*/ 2147483647 w 5760"/>
              <a:gd name="T15" fmla="*/ 2147483647 h 1060"/>
              <a:gd name="T16" fmla="*/ 2147483647 w 5760"/>
              <a:gd name="T17" fmla="*/ 2147483647 h 1060"/>
              <a:gd name="T18" fmla="*/ 2147483647 w 5760"/>
              <a:gd name="T19" fmla="*/ 2147483647 h 1060"/>
              <a:gd name="T20" fmla="*/ 2147483647 w 5760"/>
              <a:gd name="T21" fmla="*/ 2147483647 h 1060"/>
              <a:gd name="T22" fmla="*/ 2147483647 w 5760"/>
              <a:gd name="T23" fmla="*/ 2147483647 h 1060"/>
              <a:gd name="T24" fmla="*/ 2147483647 w 5760"/>
              <a:gd name="T25" fmla="*/ 2147483647 h 1060"/>
              <a:gd name="T26" fmla="*/ 2147483647 w 5760"/>
              <a:gd name="T27" fmla="*/ 2147483647 h 1060"/>
              <a:gd name="T28" fmla="*/ 2147483647 w 5760"/>
              <a:gd name="T29" fmla="*/ 2147483647 h 1060"/>
              <a:gd name="T30" fmla="*/ 2147483647 w 5760"/>
              <a:gd name="T31" fmla="*/ 2147483647 h 1060"/>
              <a:gd name="T32" fmla="*/ 2147483647 w 5760"/>
              <a:gd name="T33" fmla="*/ 2147483647 h 1060"/>
              <a:gd name="T34" fmla="*/ 2147483647 w 5760"/>
              <a:gd name="T35" fmla="*/ 2147483647 h 1060"/>
              <a:gd name="T36" fmla="*/ 2147483647 w 5760"/>
              <a:gd name="T37" fmla="*/ 2147483647 h 1060"/>
              <a:gd name="T38" fmla="*/ 2147483647 w 5760"/>
              <a:gd name="T39" fmla="*/ 2147483647 h 1060"/>
              <a:gd name="T40" fmla="*/ 2147483647 w 5760"/>
              <a:gd name="T41" fmla="*/ 2147483647 h 1060"/>
              <a:gd name="T42" fmla="*/ 2147483647 w 5760"/>
              <a:gd name="T43" fmla="*/ 2147483647 h 1060"/>
              <a:gd name="T44" fmla="*/ 2147483647 w 5760"/>
              <a:gd name="T45" fmla="*/ 2147483647 h 1060"/>
              <a:gd name="T46" fmla="*/ 2147483647 w 5760"/>
              <a:gd name="T47" fmla="*/ 2147483647 h 1060"/>
              <a:gd name="T48" fmla="*/ 2147483647 w 5760"/>
              <a:gd name="T49" fmla="*/ 2147483647 h 1060"/>
              <a:gd name="T50" fmla="*/ 2147483647 w 5760"/>
              <a:gd name="T51" fmla="*/ 2147483647 h 1060"/>
              <a:gd name="T52" fmla="*/ 2147483647 w 5760"/>
              <a:gd name="T53" fmla="*/ 2147483647 h 1060"/>
              <a:gd name="T54" fmla="*/ 0 w 5760"/>
              <a:gd name="T55" fmla="*/ 2147483647 h 106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9465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>
              <a:gd name="T0" fmla="*/ 0 w 5284"/>
              <a:gd name="T1" fmla="*/ 2147483647 h 673"/>
              <a:gd name="T2" fmla="*/ 0 w 5284"/>
              <a:gd name="T3" fmla="*/ 2147483647 h 673"/>
              <a:gd name="T4" fmla="*/ 2147483647 w 5284"/>
              <a:gd name="T5" fmla="*/ 2147483647 h 673"/>
              <a:gd name="T6" fmla="*/ 2147483647 w 5284"/>
              <a:gd name="T7" fmla="*/ 2147483647 h 673"/>
              <a:gd name="T8" fmla="*/ 2147483647 w 5284"/>
              <a:gd name="T9" fmla="*/ 2147483647 h 673"/>
              <a:gd name="T10" fmla="*/ 2147483647 w 5284"/>
              <a:gd name="T11" fmla="*/ 2147483647 h 673"/>
              <a:gd name="T12" fmla="*/ 2147483647 w 5284"/>
              <a:gd name="T13" fmla="*/ 2147483647 h 673"/>
              <a:gd name="T14" fmla="*/ 2147483647 w 5284"/>
              <a:gd name="T15" fmla="*/ 2147483647 h 673"/>
              <a:gd name="T16" fmla="*/ 2147483647 w 5284"/>
              <a:gd name="T17" fmla="*/ 2147483647 h 673"/>
              <a:gd name="T18" fmla="*/ 2147483647 w 5284"/>
              <a:gd name="T19" fmla="*/ 2147483647 h 673"/>
              <a:gd name="T20" fmla="*/ 2147483647 w 5284"/>
              <a:gd name="T21" fmla="*/ 2147483647 h 673"/>
              <a:gd name="T22" fmla="*/ 2147483647 w 5284"/>
              <a:gd name="T23" fmla="*/ 2147483647 h 673"/>
              <a:gd name="T24" fmla="*/ 2147483647 w 5284"/>
              <a:gd name="T25" fmla="*/ 2147483647 h 673"/>
              <a:gd name="T26" fmla="*/ 2147483647 w 5284"/>
              <a:gd name="T27" fmla="*/ 2147483647 h 673"/>
              <a:gd name="T28" fmla="*/ 2147483647 w 5284"/>
              <a:gd name="T29" fmla="*/ 2147483647 h 673"/>
              <a:gd name="T30" fmla="*/ 2147483647 w 5284"/>
              <a:gd name="T31" fmla="*/ 2147483647 h 673"/>
              <a:gd name="T32" fmla="*/ 2147483647 w 5284"/>
              <a:gd name="T33" fmla="*/ 2147483647 h 673"/>
              <a:gd name="T34" fmla="*/ 2147483647 w 5284"/>
              <a:gd name="T35" fmla="*/ 2147483647 h 673"/>
              <a:gd name="T36" fmla="*/ 2147483647 w 5284"/>
              <a:gd name="T37" fmla="*/ 2147483647 h 673"/>
              <a:gd name="T38" fmla="*/ 2147483647 w 5284"/>
              <a:gd name="T39" fmla="*/ 2147483647 h 673"/>
              <a:gd name="T40" fmla="*/ 2147483647 w 5284"/>
              <a:gd name="T41" fmla="*/ 2147483647 h 673"/>
              <a:gd name="T42" fmla="*/ 2147483647 w 5284"/>
              <a:gd name="T43" fmla="*/ 2147483647 h 673"/>
              <a:gd name="T44" fmla="*/ 2147483647 w 5284"/>
              <a:gd name="T45" fmla="*/ 2147483647 h 673"/>
              <a:gd name="T46" fmla="*/ 2147483647 w 5284"/>
              <a:gd name="T47" fmla="*/ 2147483647 h 673"/>
              <a:gd name="T48" fmla="*/ 2147483647 w 5284"/>
              <a:gd name="T49" fmla="*/ 2147483647 h 673"/>
              <a:gd name="T50" fmla="*/ 2147483647 w 5284"/>
              <a:gd name="T51" fmla="*/ 2147483647 h 673"/>
              <a:gd name="T52" fmla="*/ 2147483647 w 5284"/>
              <a:gd name="T53" fmla="*/ 0 h 673"/>
              <a:gd name="T54" fmla="*/ 2147483647 w 5284"/>
              <a:gd name="T55" fmla="*/ 0 h 673"/>
              <a:gd name="T56" fmla="*/ 2147483647 w 5284"/>
              <a:gd name="T57" fmla="*/ 2147483647 h 673"/>
              <a:gd name="T58" fmla="*/ 2147483647 w 5284"/>
              <a:gd name="T59" fmla="*/ 2147483647 h 673"/>
              <a:gd name="T60" fmla="*/ 2147483647 w 5284"/>
              <a:gd name="T61" fmla="*/ 2147483647 h 673"/>
              <a:gd name="T62" fmla="*/ 2147483647 w 5284"/>
              <a:gd name="T63" fmla="*/ 2147483647 h 673"/>
              <a:gd name="T64" fmla="*/ 2147483647 w 5284"/>
              <a:gd name="T65" fmla="*/ 2147483647 h 673"/>
              <a:gd name="T66" fmla="*/ 2147483647 w 5284"/>
              <a:gd name="T67" fmla="*/ 2147483647 h 673"/>
              <a:gd name="T68" fmla="*/ 2147483647 w 5284"/>
              <a:gd name="T69" fmla="*/ 2147483647 h 673"/>
              <a:gd name="T70" fmla="*/ 2147483647 w 5284"/>
              <a:gd name="T71" fmla="*/ 2147483647 h 673"/>
              <a:gd name="T72" fmla="*/ 2147483647 w 5284"/>
              <a:gd name="T73" fmla="*/ 2147483647 h 673"/>
              <a:gd name="T74" fmla="*/ 2147483647 w 5284"/>
              <a:gd name="T75" fmla="*/ 2147483647 h 673"/>
              <a:gd name="T76" fmla="*/ 2147483647 w 5284"/>
              <a:gd name="T77" fmla="*/ 2147483647 h 673"/>
              <a:gd name="T78" fmla="*/ 2147483647 w 5284"/>
              <a:gd name="T79" fmla="*/ 2147483647 h 673"/>
              <a:gd name="T80" fmla="*/ 2147483647 w 5284"/>
              <a:gd name="T81" fmla="*/ 2147483647 h 673"/>
              <a:gd name="T82" fmla="*/ 2147483647 w 5284"/>
              <a:gd name="T83" fmla="*/ 2147483647 h 673"/>
              <a:gd name="T84" fmla="*/ 2147483647 w 5284"/>
              <a:gd name="T85" fmla="*/ 2147483647 h 673"/>
              <a:gd name="T86" fmla="*/ 0 w 5284"/>
              <a:gd name="T87" fmla="*/ 2147483647 h 67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9466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2147483647 h 286"/>
              <a:gd name="T4" fmla="*/ 2147483647 w 2884"/>
              <a:gd name="T5" fmla="*/ 2147483647 h 286"/>
              <a:gd name="T6" fmla="*/ 2147483647 w 2884"/>
              <a:gd name="T7" fmla="*/ 2147483647 h 286"/>
              <a:gd name="T8" fmla="*/ 2147483647 w 2884"/>
              <a:gd name="T9" fmla="*/ 2147483647 h 286"/>
              <a:gd name="T10" fmla="*/ 2147483647 w 2884"/>
              <a:gd name="T11" fmla="*/ 2147483647 h 286"/>
              <a:gd name="T12" fmla="*/ 2147483647 w 2884"/>
              <a:gd name="T13" fmla="*/ 2147483647 h 286"/>
              <a:gd name="T14" fmla="*/ 2147483647 w 2884"/>
              <a:gd name="T15" fmla="*/ 2147483647 h 286"/>
              <a:gd name="T16" fmla="*/ 2147483647 w 2884"/>
              <a:gd name="T17" fmla="*/ 2147483647 h 286"/>
              <a:gd name="T18" fmla="*/ 2147483647 w 2884"/>
              <a:gd name="T19" fmla="*/ 2147483647 h 286"/>
              <a:gd name="T20" fmla="*/ 2147483647 w 2884"/>
              <a:gd name="T21" fmla="*/ 2147483647 h 286"/>
              <a:gd name="T22" fmla="*/ 2147483647 w 2884"/>
              <a:gd name="T23" fmla="*/ 2147483647 h 286"/>
              <a:gd name="T24" fmla="*/ 2147483647 w 2884"/>
              <a:gd name="T25" fmla="*/ 2147483647 h 286"/>
              <a:gd name="T26" fmla="*/ 2147483647 w 2884"/>
              <a:gd name="T27" fmla="*/ 2147483647 h 286"/>
              <a:gd name="T28" fmla="*/ 2147483647 w 2884"/>
              <a:gd name="T29" fmla="*/ 0 h 286"/>
              <a:gd name="T30" fmla="*/ 0 w 2884"/>
              <a:gd name="T31" fmla="*/ 0 h 2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9467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title style</a:t>
            </a:r>
          </a:p>
        </p:txBody>
      </p:sp>
      <p:sp>
        <p:nvSpPr>
          <p:cNvPr id="1946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0" sz="1400">
                <a:solidFill>
                  <a:srgbClr val="FFFFFF"/>
                </a:solidFill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kumimoji="0" sz="1400">
                <a:solidFill>
                  <a:srgbClr val="FFFFFF"/>
                </a:solidFill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63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400">
                <a:solidFill>
                  <a:srgbClr val="FFFFFF"/>
                </a:solidFill>
                <a:latin typeface="Times New Roman" pitchFamily="-111" charset="0"/>
              </a:defRPr>
            </a:lvl1pPr>
          </a:lstStyle>
          <a:p>
            <a:pPr>
              <a:defRPr/>
            </a:pPr>
            <a:fld id="{A97B902E-B838-48B7-869B-8376171249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604766" r:id="rId1"/>
    <p:sldLayoutId id="2147604767" r:id="rId2"/>
    <p:sldLayoutId id="2147604768" r:id="rId3"/>
    <p:sldLayoutId id="2147604769" r:id="rId4"/>
    <p:sldLayoutId id="2147604770" r:id="rId5"/>
    <p:sldLayoutId id="2147604771" r:id="rId6"/>
    <p:sldLayoutId id="2147604772" r:id="rId7"/>
    <p:sldLayoutId id="2147604773" r:id="rId8"/>
    <p:sldLayoutId id="2147604774" r:id="rId9"/>
    <p:sldLayoutId id="2147604775" r:id="rId10"/>
    <p:sldLayoutId id="2147604776" r:id="rId11"/>
    <p:sldLayoutId id="2147604777" r:id="rId12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150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>
              <a:defRPr/>
            </a:pPr>
            <a:fld id="{3A91EB8E-C389-4362-9C1E-C9D64538B394}" type="datetime1">
              <a:rPr lang="ja-JP" altLang="en-US"/>
              <a:pPr>
                <a:defRPr/>
              </a:pPr>
              <a:t>9/4/15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7221538" y="64531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>
              <a:defRPr/>
            </a:pPr>
            <a:r>
              <a:rPr lang="en-US" altLang="ja-JP"/>
              <a:t>ARIS2014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>
              <a:defRPr/>
            </a:pPr>
            <a:fld id="{DE20383D-B0EC-4B7E-83A0-6A7D5253230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  <p:sp>
        <p:nvSpPr>
          <p:cNvPr id="21511" name="テキスト ボックス 7"/>
          <p:cNvSpPr txBox="1">
            <a:spLocks noChangeArrowheads="1"/>
          </p:cNvSpPr>
          <p:nvPr userDrawn="1"/>
        </p:nvSpPr>
        <p:spPr bwMode="auto">
          <a:xfrm>
            <a:off x="-1365250" y="-2222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ja-JP" alt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604789" r:id="rId1"/>
    <p:sldLayoutId id="2147604790" r:id="rId2"/>
    <p:sldLayoutId id="2147604791" r:id="rId3"/>
    <p:sldLayoutId id="2147604792" r:id="rId4"/>
    <p:sldLayoutId id="2147604793" r:id="rId5"/>
    <p:sldLayoutId id="2147604794" r:id="rId6"/>
    <p:sldLayoutId id="2147604795" r:id="rId7"/>
    <p:sldLayoutId id="2147604796" r:id="rId8"/>
    <p:sldLayoutId id="2147604797" r:id="rId9"/>
    <p:sldLayoutId id="2147604798" r:id="rId10"/>
    <p:sldLayoutId id="2147604799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31775"/>
            <a:ext cx="8151813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GB" smtClean="0"/>
              <a:t>タイトルテキストの書式を編集するにはクリックします。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5181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GB" smtClean="0"/>
              <a:t>アウトラインテキストの書式を編集するにはクリックします。</a:t>
            </a:r>
          </a:p>
          <a:p>
            <a:pPr lvl="1"/>
            <a:r>
              <a:rPr lang="en-GB" altLang="ja-JP" smtClean="0"/>
              <a:t>2</a:t>
            </a:r>
            <a:r>
              <a:rPr lang="ja-JP" altLang="en-GB" smtClean="0"/>
              <a:t>レベル目のアウトライン</a:t>
            </a:r>
          </a:p>
          <a:p>
            <a:pPr lvl="2"/>
            <a:r>
              <a:rPr lang="en-GB" altLang="ja-JP" smtClean="0"/>
              <a:t>3</a:t>
            </a:r>
            <a:r>
              <a:rPr lang="ja-JP" altLang="en-GB" smtClean="0"/>
              <a:t>レベル目のアウトライン</a:t>
            </a:r>
          </a:p>
          <a:p>
            <a:pPr lvl="3"/>
            <a:r>
              <a:rPr lang="en-GB" altLang="ja-JP" smtClean="0"/>
              <a:t>4</a:t>
            </a:r>
            <a:r>
              <a:rPr lang="ja-JP" altLang="en-GB" smtClean="0"/>
              <a:t>レベル目のアウトライン</a:t>
            </a:r>
          </a:p>
          <a:p>
            <a:pPr lvl="4"/>
            <a:r>
              <a:rPr lang="en-GB" altLang="ja-JP" smtClean="0"/>
              <a:t>5</a:t>
            </a:r>
            <a:r>
              <a:rPr lang="ja-JP" altLang="en-GB" smtClean="0"/>
              <a:t>レベル目のアウトライン</a:t>
            </a:r>
          </a:p>
          <a:p>
            <a:pPr lvl="4"/>
            <a:r>
              <a:rPr lang="en-GB" altLang="ja-JP" smtClean="0"/>
              <a:t>6</a:t>
            </a:r>
            <a:r>
              <a:rPr lang="ja-JP" altLang="en-GB" smtClean="0"/>
              <a:t>レベル目のアウトライン</a:t>
            </a:r>
          </a:p>
          <a:p>
            <a:pPr lvl="4"/>
            <a:r>
              <a:rPr lang="en-GB" altLang="ja-JP" smtClean="0"/>
              <a:t>7</a:t>
            </a:r>
            <a:r>
              <a:rPr lang="ja-JP" altLang="en-GB" smtClean="0"/>
              <a:t>レベル目のアウトライン</a:t>
            </a:r>
          </a:p>
          <a:p>
            <a:pPr lvl="4"/>
            <a:r>
              <a:rPr lang="en-GB" altLang="ja-JP" smtClean="0"/>
              <a:t>8</a:t>
            </a:r>
            <a:r>
              <a:rPr lang="ja-JP" altLang="en-GB" smtClean="0"/>
              <a:t>レベル目のアウトライン</a:t>
            </a:r>
          </a:p>
          <a:p>
            <a:pPr lvl="4"/>
            <a:r>
              <a:rPr lang="en-GB" altLang="ja-JP" smtClean="0"/>
              <a:t>9</a:t>
            </a:r>
            <a:r>
              <a:rPr lang="ja-JP" altLang="en-GB" smtClean="0"/>
              <a:t>レベル目のアウトライン</a:t>
            </a:r>
          </a:p>
        </p:txBody>
      </p:sp>
      <p:sp>
        <p:nvSpPr>
          <p:cNvPr id="240644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052638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0">
              <a:lnSpc>
                <a:spcPct val="94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kumimoji="0" sz="1300" b="0">
                <a:solidFill>
                  <a:srgbClr val="000000"/>
                </a:solidFill>
                <a:latin typeface="Sazanami Mincho"/>
                <a:ea typeface="ＭＳ Ｐ明朝" pitchFamily="18" charset="-128"/>
              </a:defRPr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240645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3127375" y="6245225"/>
            <a:ext cx="2820988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0">
              <a:lnSpc>
                <a:spcPct val="94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kumimoji="0" sz="1300" b="0">
                <a:solidFill>
                  <a:srgbClr val="000000"/>
                </a:solidFill>
                <a:latin typeface="Sazanami Mincho"/>
                <a:ea typeface="ＭＳ Ｐ明朝" pitchFamily="18" charset="-128"/>
              </a:defRPr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240646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4788" y="6245225"/>
            <a:ext cx="2054225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0">
              <a:lnSpc>
                <a:spcPct val="94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kumimoji="0" sz="1300" b="0">
                <a:solidFill>
                  <a:srgbClr val="000000"/>
                </a:solidFill>
                <a:latin typeface="Sazanami Mincho"/>
                <a:ea typeface="ＭＳ Ｐ明朝" pitchFamily="18" charset="-128"/>
              </a:defRPr>
            </a:lvl1pPr>
          </a:lstStyle>
          <a:p>
            <a:pPr>
              <a:defRPr/>
            </a:pPr>
            <a:fld id="{BAF4F10C-DC07-435D-9BC5-CC6C3D59C842}" type="slidenum">
              <a:rPr lang="ja-JP" altLang="en-GB"/>
              <a:pPr>
                <a:defRPr/>
              </a:pPr>
              <a:t>‹#›</a:t>
            </a:fld>
            <a:endParaRPr lang="en-GB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604483" r:id="rId1"/>
    <p:sldLayoutId id="2147604484" r:id="rId2"/>
    <p:sldLayoutId id="2147604485" r:id="rId3"/>
    <p:sldLayoutId id="2147604486" r:id="rId4"/>
    <p:sldLayoutId id="2147604487" r:id="rId5"/>
    <p:sldLayoutId id="2147604488" r:id="rId6"/>
    <p:sldLayoutId id="2147604489" r:id="rId7"/>
    <p:sldLayoutId id="2147604490" r:id="rId8"/>
    <p:sldLayoutId id="2147604491" r:id="rId9"/>
    <p:sldLayoutId id="2147604492" r:id="rId10"/>
    <p:sldLayoutId id="2147604493" r:id="rId11"/>
  </p:sldLayoutIdLst>
  <p:txStyles>
    <p:titleStyle>
      <a:lvl1pPr algn="ctr" defTabSz="406400" rtl="0" eaLnBrk="0" fontAlgn="base" hangingPunct="0">
        <a:lnSpc>
          <a:spcPct val="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kumimoji="1" sz="40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06400" rtl="0" eaLnBrk="0" fontAlgn="base" hangingPunct="0">
        <a:lnSpc>
          <a:spcPct val="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kumimoji="1" sz="4000">
          <a:solidFill>
            <a:srgbClr val="000000"/>
          </a:solidFill>
          <a:latin typeface="VL PGothic"/>
          <a:ea typeface="ＭＳ Ｐゴシック" pitchFamily="50" charset="-128"/>
        </a:defRPr>
      </a:lvl2pPr>
      <a:lvl3pPr algn="ctr" defTabSz="406400" rtl="0" eaLnBrk="0" fontAlgn="base" hangingPunct="0">
        <a:lnSpc>
          <a:spcPct val="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kumimoji="1" sz="4000">
          <a:solidFill>
            <a:srgbClr val="000000"/>
          </a:solidFill>
          <a:latin typeface="VL PGothic"/>
          <a:ea typeface="ＭＳ Ｐゴシック" pitchFamily="50" charset="-128"/>
        </a:defRPr>
      </a:lvl3pPr>
      <a:lvl4pPr algn="ctr" defTabSz="406400" rtl="0" eaLnBrk="0" fontAlgn="base" hangingPunct="0">
        <a:lnSpc>
          <a:spcPct val="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kumimoji="1" sz="4000">
          <a:solidFill>
            <a:srgbClr val="000000"/>
          </a:solidFill>
          <a:latin typeface="VL PGothic"/>
          <a:ea typeface="ＭＳ Ｐゴシック" pitchFamily="50" charset="-128"/>
        </a:defRPr>
      </a:lvl4pPr>
      <a:lvl5pPr algn="ctr" defTabSz="406400" rtl="0" eaLnBrk="0" fontAlgn="base" hangingPunct="0">
        <a:lnSpc>
          <a:spcPct val="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kumimoji="1" sz="4000">
          <a:solidFill>
            <a:srgbClr val="000000"/>
          </a:solidFill>
          <a:latin typeface="VL PGothic"/>
          <a:ea typeface="ＭＳ Ｐゴシック" pitchFamily="50" charset="-128"/>
        </a:defRPr>
      </a:lvl5pPr>
      <a:lvl6pPr marL="456813" algn="ctr" defTabSz="409231" rtl="0" fontAlgn="base">
        <a:lnSpc>
          <a:spcPct val="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kumimoji="1" sz="4000">
          <a:solidFill>
            <a:srgbClr val="000000"/>
          </a:solidFill>
          <a:latin typeface="VL PGothic"/>
          <a:ea typeface="ＭＳ Ｐゴシック" pitchFamily="50" charset="-128"/>
        </a:defRPr>
      </a:lvl6pPr>
      <a:lvl7pPr marL="913626" algn="ctr" defTabSz="409231" rtl="0" fontAlgn="base">
        <a:lnSpc>
          <a:spcPct val="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kumimoji="1" sz="4000">
          <a:solidFill>
            <a:srgbClr val="000000"/>
          </a:solidFill>
          <a:latin typeface="VL PGothic"/>
          <a:ea typeface="ＭＳ Ｐゴシック" pitchFamily="50" charset="-128"/>
        </a:defRPr>
      </a:lvl7pPr>
      <a:lvl8pPr marL="1370439" algn="ctr" defTabSz="409231" rtl="0" fontAlgn="base">
        <a:lnSpc>
          <a:spcPct val="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kumimoji="1" sz="4000">
          <a:solidFill>
            <a:srgbClr val="000000"/>
          </a:solidFill>
          <a:latin typeface="VL PGothic"/>
          <a:ea typeface="ＭＳ Ｐゴシック" pitchFamily="50" charset="-128"/>
        </a:defRPr>
      </a:lvl8pPr>
      <a:lvl9pPr marL="1827252" algn="ctr" defTabSz="409231" rtl="0" fontAlgn="base">
        <a:lnSpc>
          <a:spcPct val="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kumimoji="1" sz="4000">
          <a:solidFill>
            <a:srgbClr val="000000"/>
          </a:solidFill>
          <a:latin typeface="VL PGothic"/>
          <a:ea typeface="ＭＳ Ｐゴシック" pitchFamily="50" charset="-128"/>
        </a:defRPr>
      </a:lvl9pPr>
    </p:titleStyle>
    <p:bodyStyle>
      <a:lvl1pPr marL="314325" indent="-260350" algn="l" defTabSz="406400" rtl="0" eaLnBrk="0" fontAlgn="base" hangingPunct="0">
        <a:lnSpc>
          <a:spcPct val="7000"/>
        </a:lnSpc>
        <a:spcBef>
          <a:spcPct val="0"/>
        </a:spcBef>
        <a:spcAft>
          <a:spcPts val="1288"/>
        </a:spcAft>
        <a:buClr>
          <a:srgbClr val="000000"/>
        </a:buClr>
        <a:buSzPct val="45000"/>
        <a:buFont typeface="Wingdings" pitchFamily="2" charset="2"/>
        <a:buChar char=""/>
        <a:defRPr kumimoji="1" sz="2900">
          <a:solidFill>
            <a:srgbClr val="000000"/>
          </a:solidFill>
          <a:latin typeface="+mn-lt"/>
          <a:ea typeface="+mn-ea"/>
          <a:cs typeface="+mn-cs"/>
        </a:defRPr>
      </a:lvl1pPr>
      <a:lvl2pPr marL="704850" indent="-228600" algn="l" defTabSz="406400" rtl="0" eaLnBrk="0" fontAlgn="base" hangingPunct="0">
        <a:lnSpc>
          <a:spcPct val="7000"/>
        </a:lnSpc>
        <a:spcBef>
          <a:spcPct val="0"/>
        </a:spcBef>
        <a:spcAft>
          <a:spcPts val="1038"/>
        </a:spcAft>
        <a:buClr>
          <a:srgbClr val="000000"/>
        </a:buClr>
        <a:buSzPct val="75000"/>
        <a:buFont typeface="Symbol" pitchFamily="18" charset="2"/>
        <a:buChar char=""/>
        <a:defRPr kumimoji="1" sz="2500">
          <a:solidFill>
            <a:srgbClr val="000000"/>
          </a:solidFill>
          <a:latin typeface="+mn-lt"/>
          <a:ea typeface="+mn-ea"/>
        </a:defRPr>
      </a:lvl2pPr>
      <a:lvl3pPr marL="1096963" indent="-147638" algn="l" defTabSz="406400" rtl="0" eaLnBrk="0" fontAlgn="base" hangingPunct="0">
        <a:lnSpc>
          <a:spcPct val="7000"/>
        </a:lnSpc>
        <a:spcBef>
          <a:spcPct val="0"/>
        </a:spcBef>
        <a:spcAft>
          <a:spcPts val="775"/>
        </a:spcAft>
        <a:buClr>
          <a:srgbClr val="000000"/>
        </a:buClr>
        <a:buSzPct val="45000"/>
        <a:buFont typeface="Wingdings" pitchFamily="2" charset="2"/>
        <a:buChar char=""/>
        <a:defRPr kumimoji="1" sz="2200">
          <a:solidFill>
            <a:srgbClr val="000000"/>
          </a:solidFill>
          <a:latin typeface="+mn-lt"/>
          <a:ea typeface="+mn-ea"/>
        </a:defRPr>
      </a:lvl3pPr>
      <a:lvl4pPr marL="1489075" indent="-133350" algn="l" defTabSz="406400" rtl="0" eaLnBrk="0" fontAlgn="base" hangingPunct="0">
        <a:lnSpc>
          <a:spcPct val="7000"/>
        </a:lnSpc>
        <a:spcBef>
          <a:spcPct val="0"/>
        </a:spcBef>
        <a:spcAft>
          <a:spcPts val="538"/>
        </a:spcAft>
        <a:buClr>
          <a:srgbClr val="000000"/>
        </a:buClr>
        <a:buSzPct val="75000"/>
        <a:buFont typeface="Symbol" pitchFamily="18" charset="2"/>
        <a:buChar char=""/>
        <a:defRPr kumimoji="1">
          <a:solidFill>
            <a:srgbClr val="000000"/>
          </a:solidFill>
          <a:latin typeface="+mn-lt"/>
          <a:ea typeface="+mn-ea"/>
        </a:defRPr>
      </a:lvl4pPr>
      <a:lvl5pPr marL="1879600" indent="-169863" algn="l" defTabSz="406400" rtl="0" eaLnBrk="0" fontAlgn="base" hangingPunct="0">
        <a:lnSpc>
          <a:spcPct val="7000"/>
        </a:lnSpc>
        <a:spcBef>
          <a:spcPct val="0"/>
        </a:spcBef>
        <a:spcAft>
          <a:spcPts val="263"/>
        </a:spcAft>
        <a:buClr>
          <a:srgbClr val="000000"/>
        </a:buClr>
        <a:buSzPct val="45000"/>
        <a:buFont typeface="Wingdings" pitchFamily="2" charset="2"/>
        <a:buChar char=""/>
        <a:defRPr kumimoji="1">
          <a:solidFill>
            <a:srgbClr val="000000"/>
          </a:solidFill>
          <a:latin typeface="+mn-lt"/>
          <a:ea typeface="+mn-ea"/>
        </a:defRPr>
      </a:lvl5pPr>
      <a:lvl6pPr marL="2337962" indent="-172909" algn="l" defTabSz="409231" rtl="0" fontAlgn="base">
        <a:lnSpc>
          <a:spcPct val="7000"/>
        </a:lnSpc>
        <a:spcBef>
          <a:spcPct val="0"/>
        </a:spcBef>
        <a:spcAft>
          <a:spcPts val="263"/>
        </a:spcAft>
        <a:buClr>
          <a:srgbClr val="000000"/>
        </a:buClr>
        <a:buSzPct val="45000"/>
        <a:buFont typeface="Wingdings" pitchFamily="2" charset="2"/>
        <a:buChar char=""/>
        <a:defRPr kumimoji="1">
          <a:solidFill>
            <a:srgbClr val="000000"/>
          </a:solidFill>
          <a:latin typeface="+mn-lt"/>
          <a:ea typeface="+mn-ea"/>
        </a:defRPr>
      </a:lvl6pPr>
      <a:lvl7pPr marL="2794775" indent="-172909" algn="l" defTabSz="409231" rtl="0" fontAlgn="base">
        <a:lnSpc>
          <a:spcPct val="7000"/>
        </a:lnSpc>
        <a:spcBef>
          <a:spcPct val="0"/>
        </a:spcBef>
        <a:spcAft>
          <a:spcPts val="263"/>
        </a:spcAft>
        <a:buClr>
          <a:srgbClr val="000000"/>
        </a:buClr>
        <a:buSzPct val="45000"/>
        <a:buFont typeface="Wingdings" pitchFamily="2" charset="2"/>
        <a:buChar char=""/>
        <a:defRPr kumimoji="1">
          <a:solidFill>
            <a:srgbClr val="000000"/>
          </a:solidFill>
          <a:latin typeface="+mn-lt"/>
          <a:ea typeface="+mn-ea"/>
        </a:defRPr>
      </a:lvl7pPr>
      <a:lvl8pPr marL="3251588" indent="-172909" algn="l" defTabSz="409231" rtl="0" fontAlgn="base">
        <a:lnSpc>
          <a:spcPct val="7000"/>
        </a:lnSpc>
        <a:spcBef>
          <a:spcPct val="0"/>
        </a:spcBef>
        <a:spcAft>
          <a:spcPts val="263"/>
        </a:spcAft>
        <a:buClr>
          <a:srgbClr val="000000"/>
        </a:buClr>
        <a:buSzPct val="45000"/>
        <a:buFont typeface="Wingdings" pitchFamily="2" charset="2"/>
        <a:buChar char=""/>
        <a:defRPr kumimoji="1">
          <a:solidFill>
            <a:srgbClr val="000000"/>
          </a:solidFill>
          <a:latin typeface="+mn-lt"/>
          <a:ea typeface="+mn-ea"/>
        </a:defRPr>
      </a:lvl8pPr>
      <a:lvl9pPr marL="3708393" indent="-172909" algn="l" defTabSz="409231" rtl="0" fontAlgn="base">
        <a:lnSpc>
          <a:spcPct val="7000"/>
        </a:lnSpc>
        <a:spcBef>
          <a:spcPct val="0"/>
        </a:spcBef>
        <a:spcAft>
          <a:spcPts val="263"/>
        </a:spcAft>
        <a:buClr>
          <a:srgbClr val="000000"/>
        </a:buClr>
        <a:buSzPct val="45000"/>
        <a:buFont typeface="Wingdings" pitchFamily="2" charset="2"/>
        <a:buChar char=""/>
        <a:defRPr kumimoji="1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362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3" algn="l" defTabSz="91362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26" algn="l" defTabSz="91362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39" algn="l" defTabSz="91362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52" algn="l" defTabSz="91362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65" algn="l" defTabSz="91362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78" algn="l" defTabSz="91362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48" algn="l" defTabSz="91362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00" algn="l" defTabSz="91362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6425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GB" smtClean="0"/>
              <a:t>タイトルテキストの書式を編集するにはクリックします。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64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558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GB" smtClean="0"/>
              <a:t>アウトラインテキストの書式を編集するにはクリックします。</a:t>
            </a:r>
          </a:p>
          <a:p>
            <a:pPr lvl="1"/>
            <a:r>
              <a:rPr lang="en-GB" altLang="ja-JP" smtClean="0"/>
              <a:t>2</a:t>
            </a:r>
            <a:r>
              <a:rPr lang="ja-JP" altLang="en-GB" smtClean="0"/>
              <a:t>レベル目のアウトライン</a:t>
            </a:r>
          </a:p>
          <a:p>
            <a:pPr lvl="2"/>
            <a:r>
              <a:rPr lang="en-GB" altLang="ja-JP" smtClean="0"/>
              <a:t>3</a:t>
            </a:r>
            <a:r>
              <a:rPr lang="ja-JP" altLang="en-GB" smtClean="0"/>
              <a:t>レベル目のアウトライン</a:t>
            </a:r>
          </a:p>
          <a:p>
            <a:pPr lvl="3"/>
            <a:r>
              <a:rPr lang="en-GB" altLang="ja-JP" smtClean="0"/>
              <a:t>4</a:t>
            </a:r>
            <a:r>
              <a:rPr lang="ja-JP" altLang="en-GB" smtClean="0"/>
              <a:t>レベル目のアウトライン</a:t>
            </a:r>
          </a:p>
          <a:p>
            <a:pPr lvl="4"/>
            <a:r>
              <a:rPr lang="en-GB" altLang="ja-JP" smtClean="0"/>
              <a:t>5</a:t>
            </a:r>
            <a:r>
              <a:rPr lang="ja-JP" altLang="en-GB" smtClean="0"/>
              <a:t>レベル目のアウトライン</a:t>
            </a:r>
          </a:p>
          <a:p>
            <a:pPr lvl="4"/>
            <a:r>
              <a:rPr lang="en-GB" altLang="ja-JP" smtClean="0"/>
              <a:t>6</a:t>
            </a:r>
            <a:r>
              <a:rPr lang="ja-JP" altLang="en-GB" smtClean="0"/>
              <a:t>レベル目のアウトライン</a:t>
            </a:r>
          </a:p>
          <a:p>
            <a:pPr lvl="4"/>
            <a:r>
              <a:rPr lang="en-GB" altLang="ja-JP" smtClean="0"/>
              <a:t>7</a:t>
            </a:r>
            <a:r>
              <a:rPr lang="ja-JP" altLang="en-GB" smtClean="0"/>
              <a:t>レベル目のアウトライン</a:t>
            </a:r>
          </a:p>
          <a:p>
            <a:pPr lvl="4"/>
            <a:r>
              <a:rPr lang="en-GB" altLang="ja-JP" smtClean="0"/>
              <a:t>8</a:t>
            </a:r>
            <a:r>
              <a:rPr lang="ja-JP" altLang="en-GB" smtClean="0"/>
              <a:t>レベル目のアウトライン</a:t>
            </a:r>
          </a:p>
          <a:p>
            <a:pPr lvl="4"/>
            <a:r>
              <a:rPr lang="en-GB" altLang="ja-JP" smtClean="0"/>
              <a:t>9</a:t>
            </a:r>
            <a:r>
              <a:rPr lang="ja-JP" altLang="en-GB" smtClean="0"/>
              <a:t>レベル目のアウトライン</a:t>
            </a:r>
          </a:p>
        </p:txBody>
      </p:sp>
      <p:sp>
        <p:nvSpPr>
          <p:cNvPr id="2063364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6813"/>
            <a:ext cx="2127250" cy="471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 kumimoji="0" sz="1300">
                <a:solidFill>
                  <a:srgbClr val="FFFFFF"/>
                </a:solidFill>
                <a:latin typeface="Times New Roman" pitchFamily="18" charset="0"/>
                <a:ea typeface="ＭＳ Ｐゴシック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063365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3127375" y="6246813"/>
            <a:ext cx="2897188" cy="471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 kumimoji="0" sz="1300">
                <a:solidFill>
                  <a:srgbClr val="FFFFFF"/>
                </a:solidFill>
                <a:latin typeface="Times New Roman" pitchFamily="18" charset="0"/>
                <a:ea typeface="ＭＳ Ｐゴシック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063366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4788" y="6246813"/>
            <a:ext cx="2128837" cy="471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 kumimoji="0" sz="1300">
                <a:solidFill>
                  <a:srgbClr val="FFFFFF"/>
                </a:solidFill>
                <a:latin typeface="Times New Roman" pitchFamily="18" charset="0"/>
                <a:ea typeface="ＭＳ Ｐゴシック"/>
              </a:defRPr>
            </a:lvl1pPr>
          </a:lstStyle>
          <a:p>
            <a:pPr>
              <a:defRPr/>
            </a:pPr>
            <a:fld id="{40D31905-9835-4499-92F9-03C6B194232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604867" r:id="rId1"/>
    <p:sldLayoutId id="2147604868" r:id="rId2"/>
    <p:sldLayoutId id="2147604869" r:id="rId3"/>
    <p:sldLayoutId id="2147604870" r:id="rId4"/>
    <p:sldLayoutId id="2147604871" r:id="rId5"/>
    <p:sldLayoutId id="2147604872" r:id="rId6"/>
    <p:sldLayoutId id="2147604873" r:id="rId7"/>
    <p:sldLayoutId id="2147604874" r:id="rId8"/>
    <p:sldLayoutId id="2147604875" r:id="rId9"/>
    <p:sldLayoutId id="2147604876" r:id="rId10"/>
    <p:sldLayoutId id="2147604877" r:id="rId11"/>
  </p:sldLayoutIdLst>
  <p:txStyles>
    <p:titleStyle>
      <a:lvl1pPr marL="1863725" indent="-204788" algn="ctr" defTabSz="40481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kumimoji="1" sz="4000">
          <a:solidFill>
            <a:srgbClr val="FFFFFF"/>
          </a:solidFill>
          <a:latin typeface="+mj-lt"/>
          <a:ea typeface="+mj-ea"/>
          <a:cs typeface="+mj-cs"/>
        </a:defRPr>
      </a:lvl1pPr>
      <a:lvl2pPr marL="1863725" indent="-204788" algn="ctr" defTabSz="40481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kumimoji="1" sz="4000">
          <a:solidFill>
            <a:srgbClr val="FFFFFF"/>
          </a:solidFill>
          <a:latin typeface="Arial" charset="0"/>
          <a:ea typeface="ＭＳ Ｐゴシック" pitchFamily="50" charset="-128"/>
        </a:defRPr>
      </a:lvl2pPr>
      <a:lvl3pPr marL="1863725" indent="-204788" algn="ctr" defTabSz="40481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kumimoji="1" sz="4000">
          <a:solidFill>
            <a:srgbClr val="FFFFFF"/>
          </a:solidFill>
          <a:latin typeface="Arial" charset="0"/>
          <a:ea typeface="ＭＳ Ｐゴシック" pitchFamily="50" charset="-128"/>
        </a:defRPr>
      </a:lvl3pPr>
      <a:lvl4pPr marL="1863725" indent="-204788" algn="ctr" defTabSz="40481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kumimoji="1" sz="4000">
          <a:solidFill>
            <a:srgbClr val="FFFFFF"/>
          </a:solidFill>
          <a:latin typeface="Arial" charset="0"/>
          <a:ea typeface="ＭＳ Ｐゴシック" pitchFamily="50" charset="-128"/>
        </a:defRPr>
      </a:lvl4pPr>
      <a:lvl5pPr marL="1863725" indent="-204788" algn="ctr" defTabSz="40481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kumimoji="1" sz="4000">
          <a:solidFill>
            <a:srgbClr val="FFFFFF"/>
          </a:solidFill>
          <a:latin typeface="Arial" charset="0"/>
          <a:ea typeface="ＭＳ Ｐゴシック" pitchFamily="50" charset="-128"/>
        </a:defRPr>
      </a:lvl5pPr>
      <a:lvl6pPr marL="2322110" indent="-207791" algn="ctr" defTabSz="407644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kumimoji="1" sz="4000">
          <a:solidFill>
            <a:srgbClr val="FFFFFF"/>
          </a:solidFill>
          <a:latin typeface="Arial" charset="0"/>
          <a:ea typeface="ＭＳ Ｐゴシック" pitchFamily="50" charset="-128"/>
        </a:defRPr>
      </a:lvl6pPr>
      <a:lvl7pPr marL="2778971" indent="-207791" algn="ctr" defTabSz="407644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kumimoji="1" sz="4000">
          <a:solidFill>
            <a:srgbClr val="FFFFFF"/>
          </a:solidFill>
          <a:latin typeface="Arial" charset="0"/>
          <a:ea typeface="ＭＳ Ｐゴシック" pitchFamily="50" charset="-128"/>
        </a:defRPr>
      </a:lvl7pPr>
      <a:lvl8pPr marL="3235714" indent="-207791" algn="ctr" defTabSz="407644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kumimoji="1" sz="4000">
          <a:solidFill>
            <a:srgbClr val="FFFFFF"/>
          </a:solidFill>
          <a:latin typeface="Arial" charset="0"/>
          <a:ea typeface="ＭＳ Ｐゴシック" pitchFamily="50" charset="-128"/>
        </a:defRPr>
      </a:lvl8pPr>
      <a:lvl9pPr marL="3692579" indent="-207791" algn="ctr" defTabSz="407644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kumimoji="1" sz="4000">
          <a:solidFill>
            <a:srgbClr val="FFFFFF"/>
          </a:solidFill>
          <a:latin typeface="Arial" charset="0"/>
          <a:ea typeface="ＭＳ Ｐゴシック" pitchFamily="50" charset="-128"/>
        </a:defRPr>
      </a:lvl9pPr>
    </p:titleStyle>
    <p:bodyStyle>
      <a:lvl1pPr marL="307975" indent="-307975" algn="l" defTabSz="404813" rtl="0" eaLnBrk="0" fontAlgn="base" hangingPunct="0">
        <a:lnSpc>
          <a:spcPct val="93000"/>
        </a:lnSpc>
        <a:spcBef>
          <a:spcPct val="0"/>
        </a:spcBef>
        <a:spcAft>
          <a:spcPts val="1288"/>
        </a:spcAft>
        <a:buClr>
          <a:srgbClr val="000000"/>
        </a:buClr>
        <a:buSzPct val="100000"/>
        <a:buFont typeface="Times New Roman" pitchFamily="18" charset="0"/>
        <a:defRPr kumimoji="1" sz="2900">
          <a:solidFill>
            <a:srgbClr val="FFFFFF"/>
          </a:solidFill>
          <a:latin typeface="+mn-lt"/>
          <a:ea typeface="+mn-ea"/>
          <a:cs typeface="+mn-cs"/>
        </a:defRPr>
      </a:lvl1pPr>
      <a:lvl2pPr marL="671513" indent="-257175" algn="l" defTabSz="404813" rtl="0" eaLnBrk="0" fontAlgn="base" hangingPunct="0">
        <a:lnSpc>
          <a:spcPct val="93000"/>
        </a:lnSpc>
        <a:spcBef>
          <a:spcPct val="0"/>
        </a:spcBef>
        <a:spcAft>
          <a:spcPts val="1038"/>
        </a:spcAft>
        <a:buClr>
          <a:srgbClr val="000000"/>
        </a:buClr>
        <a:buSzPct val="100000"/>
        <a:buFont typeface="Times New Roman" pitchFamily="18" charset="0"/>
        <a:defRPr kumimoji="1" sz="2500">
          <a:solidFill>
            <a:srgbClr val="FFFFFF"/>
          </a:solidFill>
          <a:latin typeface="+mn-lt"/>
          <a:ea typeface="+mn-ea"/>
        </a:defRPr>
      </a:lvl2pPr>
      <a:lvl3pPr marL="1033463" indent="-204788" algn="l" defTabSz="404813" rtl="0" eaLnBrk="0" fontAlgn="base" hangingPunct="0">
        <a:lnSpc>
          <a:spcPct val="93000"/>
        </a:lnSpc>
        <a:spcBef>
          <a:spcPct val="0"/>
        </a:spcBef>
        <a:spcAft>
          <a:spcPts val="775"/>
        </a:spcAft>
        <a:buClr>
          <a:srgbClr val="000000"/>
        </a:buClr>
        <a:buSzPct val="100000"/>
        <a:buFont typeface="Times New Roman" pitchFamily="18" charset="0"/>
        <a:defRPr kumimoji="1" sz="2200">
          <a:solidFill>
            <a:srgbClr val="FFFFFF"/>
          </a:solidFill>
          <a:latin typeface="+mn-lt"/>
          <a:ea typeface="+mn-ea"/>
        </a:defRPr>
      </a:lvl3pPr>
      <a:lvl4pPr marL="1447800" indent="-203200" algn="l" defTabSz="404813" rtl="0" eaLnBrk="0" fontAlgn="base" hangingPunct="0">
        <a:lnSpc>
          <a:spcPct val="93000"/>
        </a:lnSpc>
        <a:spcBef>
          <a:spcPct val="0"/>
        </a:spcBef>
        <a:spcAft>
          <a:spcPts val="525"/>
        </a:spcAft>
        <a:buClr>
          <a:srgbClr val="000000"/>
        </a:buClr>
        <a:buSzPct val="100000"/>
        <a:buFont typeface="Times New Roman" pitchFamily="18" charset="0"/>
        <a:defRPr kumimoji="1">
          <a:solidFill>
            <a:srgbClr val="FFFFFF"/>
          </a:solidFill>
          <a:latin typeface="+mn-lt"/>
          <a:ea typeface="+mn-ea"/>
        </a:defRPr>
      </a:lvl4pPr>
      <a:lvl5pPr marL="1863725" indent="-204788" algn="l" defTabSz="404813" rtl="0" eaLnBrk="0" fontAlgn="base" hangingPunct="0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itchFamily="18" charset="0"/>
        <a:defRPr kumimoji="1">
          <a:solidFill>
            <a:srgbClr val="FFFFFF"/>
          </a:solidFill>
          <a:latin typeface="+mn-lt"/>
          <a:ea typeface="+mn-ea"/>
        </a:defRPr>
      </a:lvl5pPr>
      <a:lvl6pPr marL="2322110" indent="-207791" algn="l" defTabSz="407644" rtl="0" fontAlgn="base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itchFamily="18" charset="0"/>
        <a:defRPr kumimoji="1">
          <a:solidFill>
            <a:srgbClr val="FFFFFF"/>
          </a:solidFill>
          <a:latin typeface="+mn-lt"/>
          <a:ea typeface="+mn-ea"/>
        </a:defRPr>
      </a:lvl6pPr>
      <a:lvl7pPr marL="2778971" indent="-207791" algn="l" defTabSz="407644" rtl="0" fontAlgn="base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itchFamily="18" charset="0"/>
        <a:defRPr kumimoji="1">
          <a:solidFill>
            <a:srgbClr val="FFFFFF"/>
          </a:solidFill>
          <a:latin typeface="+mn-lt"/>
          <a:ea typeface="+mn-ea"/>
        </a:defRPr>
      </a:lvl7pPr>
      <a:lvl8pPr marL="3235714" indent="-207791" algn="l" defTabSz="407644" rtl="0" fontAlgn="base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itchFamily="18" charset="0"/>
        <a:defRPr kumimoji="1">
          <a:solidFill>
            <a:srgbClr val="FFFFFF"/>
          </a:solidFill>
          <a:latin typeface="+mn-lt"/>
          <a:ea typeface="+mn-ea"/>
        </a:defRPr>
      </a:lvl8pPr>
      <a:lvl9pPr marL="3692579" indent="-207791" algn="l" defTabSz="407644" rtl="0" fontAlgn="base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itchFamily="18" charset="0"/>
        <a:defRPr kumimoji="1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362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3" algn="l" defTabSz="91362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26" algn="l" defTabSz="91362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39" algn="l" defTabSz="91362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52" algn="l" defTabSz="91362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65" algn="l" defTabSz="91362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78" algn="l" defTabSz="91362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48" algn="l" defTabSz="91362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00" algn="l" defTabSz="91362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FFFFFF"/>
              </a:solidFill>
              <a:latin typeface="Arial" charset="0"/>
              <a:ea typeface="ＭＳ Ｐゴシック"/>
            </a:endParaRPr>
          </a:p>
        </p:txBody>
      </p:sp>
      <p:sp>
        <p:nvSpPr>
          <p:cNvPr id="18435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2147483647 h 1492"/>
              <a:gd name="T2" fmla="*/ 0 w 3625"/>
              <a:gd name="T3" fmla="*/ 0 h 1492"/>
              <a:gd name="T4" fmla="*/ 2147483647 w 3625"/>
              <a:gd name="T5" fmla="*/ 2147483647 h 1492"/>
              <a:gd name="T6" fmla="*/ 2147483647 w 3625"/>
              <a:gd name="T7" fmla="*/ 2147483647 h 1492"/>
              <a:gd name="T8" fmla="*/ 2147483647 w 3625"/>
              <a:gd name="T9" fmla="*/ 2147483647 h 1492"/>
              <a:gd name="T10" fmla="*/ 2147483647 w 3625"/>
              <a:gd name="T11" fmla="*/ 2147483647 h 1492"/>
              <a:gd name="T12" fmla="*/ 2147483647 w 3625"/>
              <a:gd name="T13" fmla="*/ 2147483647 h 1492"/>
              <a:gd name="T14" fmla="*/ 2147483647 w 3625"/>
              <a:gd name="T15" fmla="*/ 2147483647 h 1492"/>
              <a:gd name="T16" fmla="*/ 2147483647 w 3625"/>
              <a:gd name="T17" fmla="*/ 2147483647 h 1492"/>
              <a:gd name="T18" fmla="*/ 2147483647 w 3625"/>
              <a:gd name="T19" fmla="*/ 2147483647 h 1492"/>
              <a:gd name="T20" fmla="*/ 2147483647 w 3625"/>
              <a:gd name="T21" fmla="*/ 2147483647 h 1492"/>
              <a:gd name="T22" fmla="*/ 2147483647 w 3625"/>
              <a:gd name="T23" fmla="*/ 2147483647 h 1492"/>
              <a:gd name="T24" fmla="*/ 2147483647 w 3625"/>
              <a:gd name="T25" fmla="*/ 2147483647 h 1492"/>
              <a:gd name="T26" fmla="*/ 2147483647 w 3625"/>
              <a:gd name="T27" fmla="*/ 2147483647 h 1492"/>
              <a:gd name="T28" fmla="*/ 2147483647 w 3625"/>
              <a:gd name="T29" fmla="*/ 2147483647 h 1492"/>
              <a:gd name="T30" fmla="*/ 2147483647 w 3625"/>
              <a:gd name="T31" fmla="*/ 2147483647 h 1492"/>
              <a:gd name="T32" fmla="*/ 2147483647 w 3625"/>
              <a:gd name="T33" fmla="*/ 2147483647 h 1492"/>
              <a:gd name="T34" fmla="*/ 2147483647 w 3625"/>
              <a:gd name="T35" fmla="*/ 2147483647 h 1492"/>
              <a:gd name="T36" fmla="*/ 2147483647 w 3625"/>
              <a:gd name="T37" fmla="*/ 2147483647 h 1492"/>
              <a:gd name="T38" fmla="*/ 2147483647 w 3625"/>
              <a:gd name="T39" fmla="*/ 2147483647 h 1492"/>
              <a:gd name="T40" fmla="*/ 2147483647 w 3625"/>
              <a:gd name="T41" fmla="*/ 2147483647 h 1492"/>
              <a:gd name="T42" fmla="*/ 2147483647 w 3625"/>
              <a:gd name="T43" fmla="*/ 2147483647 h 1492"/>
              <a:gd name="T44" fmla="*/ 2147483647 w 3625"/>
              <a:gd name="T45" fmla="*/ 2147483647 h 1492"/>
              <a:gd name="T46" fmla="*/ 2147483647 w 3625"/>
              <a:gd name="T47" fmla="*/ 2147483647 h 1492"/>
              <a:gd name="T48" fmla="*/ 2147483647 w 3625"/>
              <a:gd name="T49" fmla="*/ 2147483647 h 1492"/>
              <a:gd name="T50" fmla="*/ 2147483647 w 3625"/>
              <a:gd name="T51" fmla="*/ 2147483647 h 1492"/>
              <a:gd name="T52" fmla="*/ 0 w 3625"/>
              <a:gd name="T53" fmla="*/ 2147483647 h 149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ja-JP" altLang="en-US" smtClean="0">
              <a:solidFill>
                <a:srgbClr val="FFFFFF"/>
              </a:solidFill>
            </a:endParaRPr>
          </a:p>
        </p:txBody>
      </p:sp>
      <p:sp>
        <p:nvSpPr>
          <p:cNvPr id="18436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2147483647 w 5143"/>
              <a:gd name="T1" fmla="*/ 2147483647 h 1902"/>
              <a:gd name="T2" fmla="*/ 2147483647 w 5143"/>
              <a:gd name="T3" fmla="*/ 2147483647 h 1902"/>
              <a:gd name="T4" fmla="*/ 2147483647 w 5143"/>
              <a:gd name="T5" fmla="*/ 2147483647 h 1902"/>
              <a:gd name="T6" fmla="*/ 2147483647 w 5143"/>
              <a:gd name="T7" fmla="*/ 2147483647 h 1902"/>
              <a:gd name="T8" fmla="*/ 2147483647 w 5143"/>
              <a:gd name="T9" fmla="*/ 2147483647 h 1902"/>
              <a:gd name="T10" fmla="*/ 2147483647 w 5143"/>
              <a:gd name="T11" fmla="*/ 2147483647 h 1902"/>
              <a:gd name="T12" fmla="*/ 2147483647 w 5143"/>
              <a:gd name="T13" fmla="*/ 2147483647 h 1902"/>
              <a:gd name="T14" fmla="*/ 2147483647 w 5143"/>
              <a:gd name="T15" fmla="*/ 2147483647 h 1902"/>
              <a:gd name="T16" fmla="*/ 2147483647 w 5143"/>
              <a:gd name="T17" fmla="*/ 2147483647 h 1902"/>
              <a:gd name="T18" fmla="*/ 2147483647 w 5143"/>
              <a:gd name="T19" fmla="*/ 2147483647 h 1902"/>
              <a:gd name="T20" fmla="*/ 2147483647 w 5143"/>
              <a:gd name="T21" fmla="*/ 2147483647 h 1902"/>
              <a:gd name="T22" fmla="*/ 0 w 5143"/>
              <a:gd name="T23" fmla="*/ 0 h 1902"/>
              <a:gd name="T24" fmla="*/ 0 w 5143"/>
              <a:gd name="T25" fmla="*/ 2147483647 h 1902"/>
              <a:gd name="T26" fmla="*/ 0 w 5143"/>
              <a:gd name="T27" fmla="*/ 2147483647 h 1902"/>
              <a:gd name="T28" fmla="*/ 0 w 5143"/>
              <a:gd name="T29" fmla="*/ 2147483647 h 1902"/>
              <a:gd name="T30" fmla="*/ 0 w 5143"/>
              <a:gd name="T31" fmla="*/ 2147483647 h 1902"/>
              <a:gd name="T32" fmla="*/ 2147483647 w 5143"/>
              <a:gd name="T33" fmla="*/ 2147483647 h 1902"/>
              <a:gd name="T34" fmla="*/ 2147483647 w 5143"/>
              <a:gd name="T35" fmla="*/ 2147483647 h 1902"/>
              <a:gd name="T36" fmla="*/ 2147483647 w 5143"/>
              <a:gd name="T37" fmla="*/ 2147483647 h 1902"/>
              <a:gd name="T38" fmla="*/ 2147483647 w 5143"/>
              <a:gd name="T39" fmla="*/ 2147483647 h 1902"/>
              <a:gd name="T40" fmla="*/ 2147483647 w 5143"/>
              <a:gd name="T41" fmla="*/ 2147483647 h 1902"/>
              <a:gd name="T42" fmla="*/ 2147483647 w 5143"/>
              <a:gd name="T43" fmla="*/ 2147483647 h 1902"/>
              <a:gd name="T44" fmla="*/ 2147483647 w 5143"/>
              <a:gd name="T45" fmla="*/ 2147483647 h 1902"/>
              <a:gd name="T46" fmla="*/ 2147483647 w 5143"/>
              <a:gd name="T47" fmla="*/ 2147483647 h 1902"/>
              <a:gd name="T48" fmla="*/ 2147483647 w 5143"/>
              <a:gd name="T49" fmla="*/ 2147483647 h 1902"/>
              <a:gd name="T50" fmla="*/ 2147483647 w 5143"/>
              <a:gd name="T51" fmla="*/ 2147483647 h 1902"/>
              <a:gd name="T52" fmla="*/ 2147483647 w 5143"/>
              <a:gd name="T53" fmla="*/ 2147483647 h 1902"/>
              <a:gd name="T54" fmla="*/ 2147483647 w 5143"/>
              <a:gd name="T55" fmla="*/ 2147483647 h 1902"/>
              <a:gd name="T56" fmla="*/ 2147483647 w 5143"/>
              <a:gd name="T57" fmla="*/ 2147483647 h 1902"/>
              <a:gd name="T58" fmla="*/ 2147483647 w 5143"/>
              <a:gd name="T59" fmla="*/ 2147483647 h 1902"/>
              <a:gd name="T60" fmla="*/ 2147483647 w 5143"/>
              <a:gd name="T61" fmla="*/ 2147483647 h 1902"/>
              <a:gd name="T62" fmla="*/ 2147483647 w 5143"/>
              <a:gd name="T63" fmla="*/ 2147483647 h 1902"/>
              <a:gd name="T64" fmla="*/ 2147483647 w 5143"/>
              <a:gd name="T65" fmla="*/ 2147483647 h 1902"/>
              <a:gd name="T66" fmla="*/ 2147483647 w 5143"/>
              <a:gd name="T67" fmla="*/ 2147483647 h 1902"/>
              <a:gd name="T68" fmla="*/ 2147483647 w 5143"/>
              <a:gd name="T69" fmla="*/ 2147483647 h 1902"/>
              <a:gd name="T70" fmla="*/ 2147483647 w 5143"/>
              <a:gd name="T71" fmla="*/ 2147483647 h 1902"/>
              <a:gd name="T72" fmla="*/ 2147483647 w 5143"/>
              <a:gd name="T73" fmla="*/ 2147483647 h 1902"/>
              <a:gd name="T74" fmla="*/ 2147483647 w 5143"/>
              <a:gd name="T75" fmla="*/ 2147483647 h 1902"/>
              <a:gd name="T76" fmla="*/ 2147483647 w 5143"/>
              <a:gd name="T77" fmla="*/ 2147483647 h 1902"/>
              <a:gd name="T78" fmla="*/ 2147483647 w 5143"/>
              <a:gd name="T79" fmla="*/ 2147483647 h 1902"/>
              <a:gd name="T80" fmla="*/ 2147483647 w 5143"/>
              <a:gd name="T81" fmla="*/ 2147483647 h 1902"/>
              <a:gd name="T82" fmla="*/ 2147483647 w 5143"/>
              <a:gd name="T83" fmla="*/ 2147483647 h 1902"/>
              <a:gd name="T84" fmla="*/ 2147483647 w 5143"/>
              <a:gd name="T85" fmla="*/ 2147483647 h 1902"/>
              <a:gd name="T86" fmla="*/ 2147483647 w 5143"/>
              <a:gd name="T87" fmla="*/ 2147483647 h 1902"/>
              <a:gd name="T88" fmla="*/ 2147483647 w 5143"/>
              <a:gd name="T89" fmla="*/ 2147483647 h 1902"/>
              <a:gd name="T90" fmla="*/ 2147483647 w 5143"/>
              <a:gd name="T91" fmla="*/ 2147483647 h 1902"/>
              <a:gd name="T92" fmla="*/ 2147483647 w 5143"/>
              <a:gd name="T93" fmla="*/ 2147483647 h 190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ja-JP" altLang="en-US" smtClean="0">
              <a:solidFill>
                <a:srgbClr val="FFFFFF"/>
              </a:solidFill>
            </a:endParaRPr>
          </a:p>
        </p:txBody>
      </p:sp>
      <p:sp>
        <p:nvSpPr>
          <p:cNvPr id="18437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2147483647 h 2325"/>
              <a:gd name="T4" fmla="*/ 2147483647 w 5760"/>
              <a:gd name="T5" fmla="*/ 2147483647 h 2325"/>
              <a:gd name="T6" fmla="*/ 2147483647 w 5760"/>
              <a:gd name="T7" fmla="*/ 2147483647 h 2325"/>
              <a:gd name="T8" fmla="*/ 2147483647 w 5760"/>
              <a:gd name="T9" fmla="*/ 2147483647 h 2325"/>
              <a:gd name="T10" fmla="*/ 2147483647 w 5760"/>
              <a:gd name="T11" fmla="*/ 2147483647 h 2325"/>
              <a:gd name="T12" fmla="*/ 2147483647 w 5760"/>
              <a:gd name="T13" fmla="*/ 2147483647 h 2325"/>
              <a:gd name="T14" fmla="*/ 2147483647 w 5760"/>
              <a:gd name="T15" fmla="*/ 2147483647 h 2325"/>
              <a:gd name="T16" fmla="*/ 2147483647 w 5760"/>
              <a:gd name="T17" fmla="*/ 2147483647 h 2325"/>
              <a:gd name="T18" fmla="*/ 2147483647 w 5760"/>
              <a:gd name="T19" fmla="*/ 2147483647 h 2325"/>
              <a:gd name="T20" fmla="*/ 2147483647 w 5760"/>
              <a:gd name="T21" fmla="*/ 2147483647 h 2325"/>
              <a:gd name="T22" fmla="*/ 2147483647 w 5760"/>
              <a:gd name="T23" fmla="*/ 2147483647 h 2325"/>
              <a:gd name="T24" fmla="*/ 2147483647 w 5760"/>
              <a:gd name="T25" fmla="*/ 2147483647 h 2325"/>
              <a:gd name="T26" fmla="*/ 2147483647 w 5760"/>
              <a:gd name="T27" fmla="*/ 2147483647 h 2325"/>
              <a:gd name="T28" fmla="*/ 2147483647 w 5760"/>
              <a:gd name="T29" fmla="*/ 2147483647 h 2325"/>
              <a:gd name="T30" fmla="*/ 2147483647 w 5760"/>
              <a:gd name="T31" fmla="*/ 2147483647 h 2325"/>
              <a:gd name="T32" fmla="*/ 2147483647 w 5760"/>
              <a:gd name="T33" fmla="*/ 2147483647 h 2325"/>
              <a:gd name="T34" fmla="*/ 2147483647 w 5760"/>
              <a:gd name="T35" fmla="*/ 2147483647 h 2325"/>
              <a:gd name="T36" fmla="*/ 2147483647 w 5760"/>
              <a:gd name="T37" fmla="*/ 2147483647 h 2325"/>
              <a:gd name="T38" fmla="*/ 2147483647 w 5760"/>
              <a:gd name="T39" fmla="*/ 2147483647 h 2325"/>
              <a:gd name="T40" fmla="*/ 2147483647 w 5760"/>
              <a:gd name="T41" fmla="*/ 2147483647 h 2325"/>
              <a:gd name="T42" fmla="*/ 2147483647 w 5760"/>
              <a:gd name="T43" fmla="*/ 2147483647 h 2325"/>
              <a:gd name="T44" fmla="*/ 2147483647 w 5760"/>
              <a:gd name="T45" fmla="*/ 2147483647 h 2325"/>
              <a:gd name="T46" fmla="*/ 2147483647 w 5760"/>
              <a:gd name="T47" fmla="*/ 2147483647 h 2325"/>
              <a:gd name="T48" fmla="*/ 2147483647 w 5760"/>
              <a:gd name="T49" fmla="*/ 2147483647 h 2325"/>
              <a:gd name="T50" fmla="*/ 2147483647 w 5760"/>
              <a:gd name="T51" fmla="*/ 2147483647 h 2325"/>
              <a:gd name="T52" fmla="*/ 2147483647 w 5760"/>
              <a:gd name="T53" fmla="*/ 2147483647 h 2325"/>
              <a:gd name="T54" fmla="*/ 2147483647 w 5760"/>
              <a:gd name="T55" fmla="*/ 2147483647 h 2325"/>
              <a:gd name="T56" fmla="*/ 2147483647 w 5760"/>
              <a:gd name="T57" fmla="*/ 2147483647 h 2325"/>
              <a:gd name="T58" fmla="*/ 2147483647 w 5760"/>
              <a:gd name="T59" fmla="*/ 2147483647 h 2325"/>
              <a:gd name="T60" fmla="*/ 2147483647 w 5760"/>
              <a:gd name="T61" fmla="*/ 2147483647 h 2325"/>
              <a:gd name="T62" fmla="*/ 2147483647 w 5760"/>
              <a:gd name="T63" fmla="*/ 2147483647 h 2325"/>
              <a:gd name="T64" fmla="*/ 2147483647 w 5760"/>
              <a:gd name="T65" fmla="*/ 2147483647 h 2325"/>
              <a:gd name="T66" fmla="*/ 2147483647 w 5760"/>
              <a:gd name="T67" fmla="*/ 2147483647 h 2325"/>
              <a:gd name="T68" fmla="*/ 2147483647 w 5760"/>
              <a:gd name="T69" fmla="*/ 2147483647 h 2325"/>
              <a:gd name="T70" fmla="*/ 2147483647 w 5760"/>
              <a:gd name="T71" fmla="*/ 2147483647 h 2325"/>
              <a:gd name="T72" fmla="*/ 2147483647 w 5760"/>
              <a:gd name="T73" fmla="*/ 2147483647 h 2325"/>
              <a:gd name="T74" fmla="*/ 2147483647 w 5760"/>
              <a:gd name="T75" fmla="*/ 2147483647 h 2325"/>
              <a:gd name="T76" fmla="*/ 2147483647 w 5760"/>
              <a:gd name="T77" fmla="*/ 2147483647 h 2325"/>
              <a:gd name="T78" fmla="*/ 2147483647 w 5760"/>
              <a:gd name="T79" fmla="*/ 2147483647 h 2325"/>
              <a:gd name="T80" fmla="*/ 2147483647 w 5760"/>
              <a:gd name="T81" fmla="*/ 2147483647 h 2325"/>
              <a:gd name="T82" fmla="*/ 2147483647 w 5760"/>
              <a:gd name="T83" fmla="*/ 2147483647 h 2325"/>
              <a:gd name="T84" fmla="*/ 2147483647 w 5760"/>
              <a:gd name="T85" fmla="*/ 2147483647 h 2325"/>
              <a:gd name="T86" fmla="*/ 2147483647 w 5760"/>
              <a:gd name="T87" fmla="*/ 2147483647 h 2325"/>
              <a:gd name="T88" fmla="*/ 2147483647 w 5760"/>
              <a:gd name="T89" fmla="*/ 2147483647 h 2325"/>
              <a:gd name="T90" fmla="*/ 2147483647 w 5760"/>
              <a:gd name="T91" fmla="*/ 2147483647 h 2325"/>
              <a:gd name="T92" fmla="*/ 2147483647 w 5760"/>
              <a:gd name="T93" fmla="*/ 2147483647 h 2325"/>
              <a:gd name="T94" fmla="*/ 2147483647 w 5760"/>
              <a:gd name="T95" fmla="*/ 2147483647 h 2325"/>
              <a:gd name="T96" fmla="*/ 2147483647 w 5760"/>
              <a:gd name="T97" fmla="*/ 2147483647 h 2325"/>
              <a:gd name="T98" fmla="*/ 2147483647 w 5760"/>
              <a:gd name="T99" fmla="*/ 2147483647 h 2325"/>
              <a:gd name="T100" fmla="*/ 2147483647 w 5760"/>
              <a:gd name="T101" fmla="*/ 2147483647 h 2325"/>
              <a:gd name="T102" fmla="*/ 0 w 5760"/>
              <a:gd name="T103" fmla="*/ 0 h 232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ja-JP" altLang="en-US" smtClean="0">
              <a:solidFill>
                <a:srgbClr val="FFFFFF"/>
              </a:solidFill>
            </a:endParaRPr>
          </a:p>
        </p:txBody>
      </p:sp>
      <p:sp>
        <p:nvSpPr>
          <p:cNvPr id="18438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2147483647 h 1573"/>
              <a:gd name="T4" fmla="*/ 2147483647 w 5760"/>
              <a:gd name="T5" fmla="*/ 2147483647 h 1573"/>
              <a:gd name="T6" fmla="*/ 2147483647 w 5760"/>
              <a:gd name="T7" fmla="*/ 2147483647 h 1573"/>
              <a:gd name="T8" fmla="*/ 2147483647 w 5760"/>
              <a:gd name="T9" fmla="*/ 2147483647 h 1573"/>
              <a:gd name="T10" fmla="*/ 2147483647 w 5760"/>
              <a:gd name="T11" fmla="*/ 2147483647 h 1573"/>
              <a:gd name="T12" fmla="*/ 2147483647 w 5760"/>
              <a:gd name="T13" fmla="*/ 2147483647 h 1573"/>
              <a:gd name="T14" fmla="*/ 2147483647 w 5760"/>
              <a:gd name="T15" fmla="*/ 2147483647 h 1573"/>
              <a:gd name="T16" fmla="*/ 2147483647 w 5760"/>
              <a:gd name="T17" fmla="*/ 2147483647 h 1573"/>
              <a:gd name="T18" fmla="*/ 2147483647 w 5760"/>
              <a:gd name="T19" fmla="*/ 2147483647 h 1573"/>
              <a:gd name="T20" fmla="*/ 2147483647 w 5760"/>
              <a:gd name="T21" fmla="*/ 2147483647 h 1573"/>
              <a:gd name="T22" fmla="*/ 2147483647 w 5760"/>
              <a:gd name="T23" fmla="*/ 2147483647 h 1573"/>
              <a:gd name="T24" fmla="*/ 2147483647 w 5760"/>
              <a:gd name="T25" fmla="*/ 2147483647 h 1573"/>
              <a:gd name="T26" fmla="*/ 2147483647 w 5760"/>
              <a:gd name="T27" fmla="*/ 2147483647 h 1573"/>
              <a:gd name="T28" fmla="*/ 2147483647 w 5760"/>
              <a:gd name="T29" fmla="*/ 2147483647 h 1573"/>
              <a:gd name="T30" fmla="*/ 2147483647 w 5760"/>
              <a:gd name="T31" fmla="*/ 2147483647 h 1573"/>
              <a:gd name="T32" fmla="*/ 2147483647 w 5760"/>
              <a:gd name="T33" fmla="*/ 2147483647 h 1573"/>
              <a:gd name="T34" fmla="*/ 2147483647 w 5760"/>
              <a:gd name="T35" fmla="*/ 2147483647 h 1573"/>
              <a:gd name="T36" fmla="*/ 2147483647 w 5760"/>
              <a:gd name="T37" fmla="*/ 2147483647 h 1573"/>
              <a:gd name="T38" fmla="*/ 2147483647 w 5760"/>
              <a:gd name="T39" fmla="*/ 2147483647 h 1573"/>
              <a:gd name="T40" fmla="*/ 2147483647 w 5760"/>
              <a:gd name="T41" fmla="*/ 2147483647 h 1573"/>
              <a:gd name="T42" fmla="*/ 2147483647 w 5760"/>
              <a:gd name="T43" fmla="*/ 2147483647 h 1573"/>
              <a:gd name="T44" fmla="*/ 2147483647 w 5760"/>
              <a:gd name="T45" fmla="*/ 2147483647 h 1573"/>
              <a:gd name="T46" fmla="*/ 2147483647 w 5760"/>
              <a:gd name="T47" fmla="*/ 2147483647 h 1573"/>
              <a:gd name="T48" fmla="*/ 2147483647 w 5760"/>
              <a:gd name="T49" fmla="*/ 2147483647 h 1573"/>
              <a:gd name="T50" fmla="*/ 2147483647 w 5760"/>
              <a:gd name="T51" fmla="*/ 2147483647 h 1573"/>
              <a:gd name="T52" fmla="*/ 2147483647 w 5760"/>
              <a:gd name="T53" fmla="*/ 2147483647 h 1573"/>
              <a:gd name="T54" fmla="*/ 2147483647 w 5760"/>
              <a:gd name="T55" fmla="*/ 2147483647 h 1573"/>
              <a:gd name="T56" fmla="*/ 2147483647 w 5760"/>
              <a:gd name="T57" fmla="*/ 2147483647 h 1573"/>
              <a:gd name="T58" fmla="*/ 2147483647 w 5760"/>
              <a:gd name="T59" fmla="*/ 2147483647 h 1573"/>
              <a:gd name="T60" fmla="*/ 2147483647 w 5760"/>
              <a:gd name="T61" fmla="*/ 2147483647 h 1573"/>
              <a:gd name="T62" fmla="*/ 2147483647 w 5760"/>
              <a:gd name="T63" fmla="*/ 2147483647 h 1573"/>
              <a:gd name="T64" fmla="*/ 2147483647 w 5760"/>
              <a:gd name="T65" fmla="*/ 2147483647 h 1573"/>
              <a:gd name="T66" fmla="*/ 2147483647 w 5760"/>
              <a:gd name="T67" fmla="*/ 2147483647 h 1573"/>
              <a:gd name="T68" fmla="*/ 2147483647 w 5760"/>
              <a:gd name="T69" fmla="*/ 2147483647 h 1573"/>
              <a:gd name="T70" fmla="*/ 2147483647 w 5760"/>
              <a:gd name="T71" fmla="*/ 2147483647 h 1573"/>
              <a:gd name="T72" fmla="*/ 2147483647 w 5760"/>
              <a:gd name="T73" fmla="*/ 2147483647 h 1573"/>
              <a:gd name="T74" fmla="*/ 2147483647 w 5760"/>
              <a:gd name="T75" fmla="*/ 2147483647 h 1573"/>
              <a:gd name="T76" fmla="*/ 2147483647 w 5760"/>
              <a:gd name="T77" fmla="*/ 2147483647 h 1573"/>
              <a:gd name="T78" fmla="*/ 2147483647 w 5760"/>
              <a:gd name="T79" fmla="*/ 2147483647 h 1573"/>
              <a:gd name="T80" fmla="*/ 2147483647 w 5760"/>
              <a:gd name="T81" fmla="*/ 2147483647 h 1573"/>
              <a:gd name="T82" fmla="*/ 2147483647 w 5760"/>
              <a:gd name="T83" fmla="*/ 2147483647 h 1573"/>
              <a:gd name="T84" fmla="*/ 2147483647 w 5760"/>
              <a:gd name="T85" fmla="*/ 2147483647 h 1573"/>
              <a:gd name="T86" fmla="*/ 2147483647 w 5760"/>
              <a:gd name="T87" fmla="*/ 2147483647 h 1573"/>
              <a:gd name="T88" fmla="*/ 2147483647 w 5760"/>
              <a:gd name="T89" fmla="*/ 2147483647 h 1573"/>
              <a:gd name="T90" fmla="*/ 2147483647 w 5760"/>
              <a:gd name="T91" fmla="*/ 2147483647 h 1573"/>
              <a:gd name="T92" fmla="*/ 2147483647 w 5760"/>
              <a:gd name="T93" fmla="*/ 2147483647 h 1573"/>
              <a:gd name="T94" fmla="*/ 2147483647 w 5760"/>
              <a:gd name="T95" fmla="*/ 0 h 1573"/>
              <a:gd name="T96" fmla="*/ 0 w 5760"/>
              <a:gd name="T97" fmla="*/ 0 h 157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ja-JP" altLang="en-US" smtClean="0">
              <a:solidFill>
                <a:srgbClr val="FFFFFF"/>
              </a:solidFill>
            </a:endParaRPr>
          </a:p>
        </p:txBody>
      </p:sp>
      <p:sp>
        <p:nvSpPr>
          <p:cNvPr id="18439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2147483647 h 970"/>
              <a:gd name="T4" fmla="*/ 2147483647 w 5760"/>
              <a:gd name="T5" fmla="*/ 2147483647 h 970"/>
              <a:gd name="T6" fmla="*/ 2147483647 w 5760"/>
              <a:gd name="T7" fmla="*/ 2147483647 h 970"/>
              <a:gd name="T8" fmla="*/ 2147483647 w 5760"/>
              <a:gd name="T9" fmla="*/ 2147483647 h 970"/>
              <a:gd name="T10" fmla="*/ 2147483647 w 5760"/>
              <a:gd name="T11" fmla="*/ 2147483647 h 970"/>
              <a:gd name="T12" fmla="*/ 2147483647 w 5760"/>
              <a:gd name="T13" fmla="*/ 2147483647 h 970"/>
              <a:gd name="T14" fmla="*/ 2147483647 w 5760"/>
              <a:gd name="T15" fmla="*/ 2147483647 h 970"/>
              <a:gd name="T16" fmla="*/ 2147483647 w 5760"/>
              <a:gd name="T17" fmla="*/ 2147483647 h 970"/>
              <a:gd name="T18" fmla="*/ 2147483647 w 5760"/>
              <a:gd name="T19" fmla="*/ 2147483647 h 970"/>
              <a:gd name="T20" fmla="*/ 2147483647 w 5760"/>
              <a:gd name="T21" fmla="*/ 2147483647 h 970"/>
              <a:gd name="T22" fmla="*/ 2147483647 w 5760"/>
              <a:gd name="T23" fmla="*/ 2147483647 h 970"/>
              <a:gd name="T24" fmla="*/ 2147483647 w 5760"/>
              <a:gd name="T25" fmla="*/ 2147483647 h 970"/>
              <a:gd name="T26" fmla="*/ 2147483647 w 5760"/>
              <a:gd name="T27" fmla="*/ 2147483647 h 970"/>
              <a:gd name="T28" fmla="*/ 2147483647 w 5760"/>
              <a:gd name="T29" fmla="*/ 2147483647 h 970"/>
              <a:gd name="T30" fmla="*/ 2147483647 w 5760"/>
              <a:gd name="T31" fmla="*/ 2147483647 h 970"/>
              <a:gd name="T32" fmla="*/ 2147483647 w 5760"/>
              <a:gd name="T33" fmla="*/ 2147483647 h 970"/>
              <a:gd name="T34" fmla="*/ 2147483647 w 5760"/>
              <a:gd name="T35" fmla="*/ 2147483647 h 970"/>
              <a:gd name="T36" fmla="*/ 2147483647 w 5760"/>
              <a:gd name="T37" fmla="*/ 2147483647 h 970"/>
              <a:gd name="T38" fmla="*/ 2147483647 w 5760"/>
              <a:gd name="T39" fmla="*/ 2147483647 h 970"/>
              <a:gd name="T40" fmla="*/ 2147483647 w 5760"/>
              <a:gd name="T41" fmla="*/ 2147483647 h 970"/>
              <a:gd name="T42" fmla="*/ 2147483647 w 5760"/>
              <a:gd name="T43" fmla="*/ 2147483647 h 970"/>
              <a:gd name="T44" fmla="*/ 2147483647 w 5760"/>
              <a:gd name="T45" fmla="*/ 0 h 970"/>
              <a:gd name="T46" fmla="*/ 0 w 5760"/>
              <a:gd name="T47" fmla="*/ 0 h 97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ja-JP" altLang="en-US" smtClean="0">
              <a:solidFill>
                <a:srgbClr val="FFFFFF"/>
              </a:solidFill>
            </a:endParaRPr>
          </a:p>
        </p:txBody>
      </p:sp>
      <p:sp>
        <p:nvSpPr>
          <p:cNvPr id="18440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2147483647 h 1060"/>
              <a:gd name="T2" fmla="*/ 0 w 5760"/>
              <a:gd name="T3" fmla="*/ 2147483647 h 1060"/>
              <a:gd name="T4" fmla="*/ 2147483647 w 5760"/>
              <a:gd name="T5" fmla="*/ 2147483647 h 1060"/>
              <a:gd name="T6" fmla="*/ 2147483647 w 5760"/>
              <a:gd name="T7" fmla="*/ 0 h 1060"/>
              <a:gd name="T8" fmla="*/ 2147483647 w 5760"/>
              <a:gd name="T9" fmla="*/ 0 h 1060"/>
              <a:gd name="T10" fmla="*/ 2147483647 w 5760"/>
              <a:gd name="T11" fmla="*/ 2147483647 h 1060"/>
              <a:gd name="T12" fmla="*/ 2147483647 w 5760"/>
              <a:gd name="T13" fmla="*/ 2147483647 h 1060"/>
              <a:gd name="T14" fmla="*/ 2147483647 w 5760"/>
              <a:gd name="T15" fmla="*/ 2147483647 h 1060"/>
              <a:gd name="T16" fmla="*/ 2147483647 w 5760"/>
              <a:gd name="T17" fmla="*/ 2147483647 h 1060"/>
              <a:gd name="T18" fmla="*/ 2147483647 w 5760"/>
              <a:gd name="T19" fmla="*/ 2147483647 h 1060"/>
              <a:gd name="T20" fmla="*/ 2147483647 w 5760"/>
              <a:gd name="T21" fmla="*/ 2147483647 h 1060"/>
              <a:gd name="T22" fmla="*/ 2147483647 w 5760"/>
              <a:gd name="T23" fmla="*/ 2147483647 h 1060"/>
              <a:gd name="T24" fmla="*/ 2147483647 w 5760"/>
              <a:gd name="T25" fmla="*/ 2147483647 h 1060"/>
              <a:gd name="T26" fmla="*/ 2147483647 w 5760"/>
              <a:gd name="T27" fmla="*/ 2147483647 h 1060"/>
              <a:gd name="T28" fmla="*/ 2147483647 w 5760"/>
              <a:gd name="T29" fmla="*/ 2147483647 h 1060"/>
              <a:gd name="T30" fmla="*/ 2147483647 w 5760"/>
              <a:gd name="T31" fmla="*/ 2147483647 h 1060"/>
              <a:gd name="T32" fmla="*/ 2147483647 w 5760"/>
              <a:gd name="T33" fmla="*/ 2147483647 h 1060"/>
              <a:gd name="T34" fmla="*/ 2147483647 w 5760"/>
              <a:gd name="T35" fmla="*/ 2147483647 h 1060"/>
              <a:gd name="T36" fmla="*/ 2147483647 w 5760"/>
              <a:gd name="T37" fmla="*/ 2147483647 h 1060"/>
              <a:gd name="T38" fmla="*/ 2147483647 w 5760"/>
              <a:gd name="T39" fmla="*/ 2147483647 h 1060"/>
              <a:gd name="T40" fmla="*/ 2147483647 w 5760"/>
              <a:gd name="T41" fmla="*/ 2147483647 h 1060"/>
              <a:gd name="T42" fmla="*/ 2147483647 w 5760"/>
              <a:gd name="T43" fmla="*/ 2147483647 h 1060"/>
              <a:gd name="T44" fmla="*/ 2147483647 w 5760"/>
              <a:gd name="T45" fmla="*/ 2147483647 h 1060"/>
              <a:gd name="T46" fmla="*/ 2147483647 w 5760"/>
              <a:gd name="T47" fmla="*/ 2147483647 h 1060"/>
              <a:gd name="T48" fmla="*/ 2147483647 w 5760"/>
              <a:gd name="T49" fmla="*/ 2147483647 h 1060"/>
              <a:gd name="T50" fmla="*/ 2147483647 w 5760"/>
              <a:gd name="T51" fmla="*/ 2147483647 h 1060"/>
              <a:gd name="T52" fmla="*/ 2147483647 w 5760"/>
              <a:gd name="T53" fmla="*/ 2147483647 h 1060"/>
              <a:gd name="T54" fmla="*/ 0 w 5760"/>
              <a:gd name="T55" fmla="*/ 2147483647 h 106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ja-JP" altLang="en-US" smtClean="0">
              <a:solidFill>
                <a:srgbClr val="FFFFFF"/>
              </a:solidFill>
            </a:endParaRPr>
          </a:p>
        </p:txBody>
      </p:sp>
      <p:sp>
        <p:nvSpPr>
          <p:cNvPr id="18441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>
              <a:gd name="T0" fmla="*/ 0 w 5284"/>
              <a:gd name="T1" fmla="*/ 2147483647 h 673"/>
              <a:gd name="T2" fmla="*/ 0 w 5284"/>
              <a:gd name="T3" fmla="*/ 2147483647 h 673"/>
              <a:gd name="T4" fmla="*/ 2147483647 w 5284"/>
              <a:gd name="T5" fmla="*/ 2147483647 h 673"/>
              <a:gd name="T6" fmla="*/ 2147483647 w 5284"/>
              <a:gd name="T7" fmla="*/ 2147483647 h 673"/>
              <a:gd name="T8" fmla="*/ 2147483647 w 5284"/>
              <a:gd name="T9" fmla="*/ 2147483647 h 673"/>
              <a:gd name="T10" fmla="*/ 2147483647 w 5284"/>
              <a:gd name="T11" fmla="*/ 2147483647 h 673"/>
              <a:gd name="T12" fmla="*/ 2147483647 w 5284"/>
              <a:gd name="T13" fmla="*/ 2147483647 h 673"/>
              <a:gd name="T14" fmla="*/ 2147483647 w 5284"/>
              <a:gd name="T15" fmla="*/ 2147483647 h 673"/>
              <a:gd name="T16" fmla="*/ 2147483647 w 5284"/>
              <a:gd name="T17" fmla="*/ 2147483647 h 673"/>
              <a:gd name="T18" fmla="*/ 2147483647 w 5284"/>
              <a:gd name="T19" fmla="*/ 2147483647 h 673"/>
              <a:gd name="T20" fmla="*/ 2147483647 w 5284"/>
              <a:gd name="T21" fmla="*/ 2147483647 h 673"/>
              <a:gd name="T22" fmla="*/ 2147483647 w 5284"/>
              <a:gd name="T23" fmla="*/ 2147483647 h 673"/>
              <a:gd name="T24" fmla="*/ 2147483647 w 5284"/>
              <a:gd name="T25" fmla="*/ 2147483647 h 673"/>
              <a:gd name="T26" fmla="*/ 2147483647 w 5284"/>
              <a:gd name="T27" fmla="*/ 2147483647 h 673"/>
              <a:gd name="T28" fmla="*/ 2147483647 w 5284"/>
              <a:gd name="T29" fmla="*/ 2147483647 h 673"/>
              <a:gd name="T30" fmla="*/ 2147483647 w 5284"/>
              <a:gd name="T31" fmla="*/ 2147483647 h 673"/>
              <a:gd name="T32" fmla="*/ 2147483647 w 5284"/>
              <a:gd name="T33" fmla="*/ 2147483647 h 673"/>
              <a:gd name="T34" fmla="*/ 2147483647 w 5284"/>
              <a:gd name="T35" fmla="*/ 2147483647 h 673"/>
              <a:gd name="T36" fmla="*/ 2147483647 w 5284"/>
              <a:gd name="T37" fmla="*/ 2147483647 h 673"/>
              <a:gd name="T38" fmla="*/ 2147483647 w 5284"/>
              <a:gd name="T39" fmla="*/ 2147483647 h 673"/>
              <a:gd name="T40" fmla="*/ 2147483647 w 5284"/>
              <a:gd name="T41" fmla="*/ 2147483647 h 673"/>
              <a:gd name="T42" fmla="*/ 2147483647 w 5284"/>
              <a:gd name="T43" fmla="*/ 2147483647 h 673"/>
              <a:gd name="T44" fmla="*/ 2147483647 w 5284"/>
              <a:gd name="T45" fmla="*/ 2147483647 h 673"/>
              <a:gd name="T46" fmla="*/ 2147483647 w 5284"/>
              <a:gd name="T47" fmla="*/ 2147483647 h 673"/>
              <a:gd name="T48" fmla="*/ 2147483647 w 5284"/>
              <a:gd name="T49" fmla="*/ 2147483647 h 673"/>
              <a:gd name="T50" fmla="*/ 2147483647 w 5284"/>
              <a:gd name="T51" fmla="*/ 2147483647 h 673"/>
              <a:gd name="T52" fmla="*/ 2147483647 w 5284"/>
              <a:gd name="T53" fmla="*/ 0 h 673"/>
              <a:gd name="T54" fmla="*/ 2147483647 w 5284"/>
              <a:gd name="T55" fmla="*/ 0 h 673"/>
              <a:gd name="T56" fmla="*/ 2147483647 w 5284"/>
              <a:gd name="T57" fmla="*/ 2147483647 h 673"/>
              <a:gd name="T58" fmla="*/ 2147483647 w 5284"/>
              <a:gd name="T59" fmla="*/ 2147483647 h 673"/>
              <a:gd name="T60" fmla="*/ 2147483647 w 5284"/>
              <a:gd name="T61" fmla="*/ 2147483647 h 673"/>
              <a:gd name="T62" fmla="*/ 2147483647 w 5284"/>
              <a:gd name="T63" fmla="*/ 2147483647 h 673"/>
              <a:gd name="T64" fmla="*/ 2147483647 w 5284"/>
              <a:gd name="T65" fmla="*/ 2147483647 h 673"/>
              <a:gd name="T66" fmla="*/ 2147483647 w 5284"/>
              <a:gd name="T67" fmla="*/ 2147483647 h 673"/>
              <a:gd name="T68" fmla="*/ 2147483647 w 5284"/>
              <a:gd name="T69" fmla="*/ 2147483647 h 673"/>
              <a:gd name="T70" fmla="*/ 2147483647 w 5284"/>
              <a:gd name="T71" fmla="*/ 2147483647 h 673"/>
              <a:gd name="T72" fmla="*/ 2147483647 w 5284"/>
              <a:gd name="T73" fmla="*/ 2147483647 h 673"/>
              <a:gd name="T74" fmla="*/ 2147483647 w 5284"/>
              <a:gd name="T75" fmla="*/ 2147483647 h 673"/>
              <a:gd name="T76" fmla="*/ 2147483647 w 5284"/>
              <a:gd name="T77" fmla="*/ 2147483647 h 673"/>
              <a:gd name="T78" fmla="*/ 2147483647 w 5284"/>
              <a:gd name="T79" fmla="*/ 2147483647 h 673"/>
              <a:gd name="T80" fmla="*/ 2147483647 w 5284"/>
              <a:gd name="T81" fmla="*/ 2147483647 h 673"/>
              <a:gd name="T82" fmla="*/ 2147483647 w 5284"/>
              <a:gd name="T83" fmla="*/ 2147483647 h 673"/>
              <a:gd name="T84" fmla="*/ 2147483647 w 5284"/>
              <a:gd name="T85" fmla="*/ 2147483647 h 673"/>
              <a:gd name="T86" fmla="*/ 0 w 5284"/>
              <a:gd name="T87" fmla="*/ 2147483647 h 67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ja-JP" altLang="en-US" smtClean="0">
              <a:solidFill>
                <a:srgbClr val="FFFFFF"/>
              </a:solidFill>
            </a:endParaRPr>
          </a:p>
        </p:txBody>
      </p:sp>
      <p:sp>
        <p:nvSpPr>
          <p:cNvPr id="18442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2147483647 h 286"/>
              <a:gd name="T4" fmla="*/ 2147483647 w 2884"/>
              <a:gd name="T5" fmla="*/ 2147483647 h 286"/>
              <a:gd name="T6" fmla="*/ 2147483647 w 2884"/>
              <a:gd name="T7" fmla="*/ 2147483647 h 286"/>
              <a:gd name="T8" fmla="*/ 2147483647 w 2884"/>
              <a:gd name="T9" fmla="*/ 2147483647 h 286"/>
              <a:gd name="T10" fmla="*/ 2147483647 w 2884"/>
              <a:gd name="T11" fmla="*/ 2147483647 h 286"/>
              <a:gd name="T12" fmla="*/ 2147483647 w 2884"/>
              <a:gd name="T13" fmla="*/ 2147483647 h 286"/>
              <a:gd name="T14" fmla="*/ 2147483647 w 2884"/>
              <a:gd name="T15" fmla="*/ 2147483647 h 286"/>
              <a:gd name="T16" fmla="*/ 2147483647 w 2884"/>
              <a:gd name="T17" fmla="*/ 2147483647 h 286"/>
              <a:gd name="T18" fmla="*/ 2147483647 w 2884"/>
              <a:gd name="T19" fmla="*/ 2147483647 h 286"/>
              <a:gd name="T20" fmla="*/ 2147483647 w 2884"/>
              <a:gd name="T21" fmla="*/ 2147483647 h 286"/>
              <a:gd name="T22" fmla="*/ 2147483647 w 2884"/>
              <a:gd name="T23" fmla="*/ 2147483647 h 286"/>
              <a:gd name="T24" fmla="*/ 2147483647 w 2884"/>
              <a:gd name="T25" fmla="*/ 2147483647 h 286"/>
              <a:gd name="T26" fmla="*/ 2147483647 w 2884"/>
              <a:gd name="T27" fmla="*/ 2147483647 h 286"/>
              <a:gd name="T28" fmla="*/ 2147483647 w 2884"/>
              <a:gd name="T29" fmla="*/ 0 h 286"/>
              <a:gd name="T30" fmla="*/ 0 w 2884"/>
              <a:gd name="T31" fmla="*/ 0 h 2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ja-JP" altLang="en-US" smtClean="0">
              <a:solidFill>
                <a:srgbClr val="FFFFFF"/>
              </a:solidFill>
            </a:endParaRPr>
          </a:p>
        </p:txBody>
      </p:sp>
      <p:sp>
        <p:nvSpPr>
          <p:cNvPr id="18443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8444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05165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0" sz="1400">
                <a:solidFill>
                  <a:srgbClr val="FFFFFF"/>
                </a:solidFill>
                <a:latin typeface="+mn-lt"/>
                <a:ea typeface="ＭＳ Ｐゴシック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516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kumimoji="0" sz="1400">
                <a:solidFill>
                  <a:srgbClr val="FFFFFF"/>
                </a:solidFill>
                <a:latin typeface="+mn-lt"/>
                <a:ea typeface="ＭＳ Ｐゴシック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5167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400">
                <a:solidFill>
                  <a:srgbClr val="FFFFFF"/>
                </a:solidFill>
                <a:latin typeface="+mn-lt"/>
                <a:ea typeface="ＭＳ Ｐゴシック"/>
              </a:defRPr>
            </a:lvl1pPr>
          </a:lstStyle>
          <a:p>
            <a:pPr>
              <a:defRPr/>
            </a:pPr>
            <a:fld id="{BC942F64-E745-455C-BA68-88481E3EBFC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5706538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604891" r:id="rId1"/>
    <p:sldLayoutId id="2147604892" r:id="rId2"/>
    <p:sldLayoutId id="2147604893" r:id="rId3"/>
    <p:sldLayoutId id="2147604894" r:id="rId4"/>
    <p:sldLayoutId id="2147604895" r:id="rId5"/>
    <p:sldLayoutId id="2147604896" r:id="rId6"/>
    <p:sldLayoutId id="2147604897" r:id="rId7"/>
    <p:sldLayoutId id="2147604898" r:id="rId8"/>
    <p:sldLayoutId id="2147604899" r:id="rId9"/>
    <p:sldLayoutId id="2147604900" r:id="rId10"/>
    <p:sldLayoutId id="2147604901" r:id="rId11"/>
    <p:sldLayoutId id="2147604902" r:id="rId12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5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5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0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154" grpId="0" animBg="1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9" tIns="45719" rIns="91439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kumimoji="0" sz="1400">
                <a:solidFill>
                  <a:srgbClr val="000000"/>
                </a:solidFill>
                <a:latin typeface="Arial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kumimoji="0" sz="1400">
                <a:solidFill>
                  <a:srgbClr val="000000"/>
                </a:solidFill>
                <a:latin typeface="Arial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kumimoji="0" sz="1400">
                <a:solidFill>
                  <a:srgbClr val="000000"/>
                </a:solidFill>
                <a:latin typeface="Arial" pitchFamily="34" charset="0"/>
                <a:ea typeface="ＭＳ Ｐゴシック"/>
              </a:defRPr>
            </a:lvl1pPr>
          </a:lstStyle>
          <a:p>
            <a:pPr>
              <a:defRPr/>
            </a:pPr>
            <a:fld id="{C57BC16B-40C1-4A04-B58C-8D07F7C81D6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90702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604904" r:id="rId1"/>
    <p:sldLayoutId id="2147604905" r:id="rId2"/>
    <p:sldLayoutId id="2147604906" r:id="rId3"/>
    <p:sldLayoutId id="2147604907" r:id="rId4"/>
    <p:sldLayoutId id="2147604908" r:id="rId5"/>
    <p:sldLayoutId id="2147604909" r:id="rId6"/>
    <p:sldLayoutId id="2147604910" r:id="rId7"/>
    <p:sldLayoutId id="2147604911" r:id="rId8"/>
    <p:sldLayoutId id="2147604912" r:id="rId9"/>
    <p:sldLayoutId id="2147604913" r:id="rId10"/>
    <p:sldLayoutId id="2147604914" r:id="rId11"/>
    <p:sldLayoutId id="214760491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196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391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587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782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575" indent="-228597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770" indent="-228597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8966" indent="-228597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161" indent="-228597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39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91439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91439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91439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91439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defTabSz="91439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3" algn="l" defTabSz="91439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91439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91439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48.xml"/><Relationship Id="rId3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4" Type="http://schemas.openxmlformats.org/officeDocument/2006/relationships/video" Target="../media/media2.mov"/><Relationship Id="rId5" Type="http://schemas.openxmlformats.org/officeDocument/2006/relationships/slideLayout" Target="../slideLayouts/slideLayout36.xml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ideo" Target="NULL" TargetMode="External"/><Relationship Id="rId2" Type="http://schemas.microsoft.com/office/2007/relationships/media" Target="../media/media1.wm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wmf"/><Relationship Id="rId3" Type="http://schemas.openxmlformats.org/officeDocument/2006/relationships/image" Target="../media/image10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116.xml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994" name="Picture 2" descr="http://www.naoj.org/Pressrelease/2012/02/08/stealth_merg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3" t="21703" r="5862" b="1351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0995" name="Text Box 4"/>
          <p:cNvSpPr txBox="1">
            <a:spLocks noChangeArrowheads="1"/>
          </p:cNvSpPr>
          <p:nvPr/>
        </p:nvSpPr>
        <p:spPr bwMode="auto">
          <a:xfrm>
            <a:off x="107950" y="4953000"/>
            <a:ext cx="9001125" cy="168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74" tIns="41135" rIns="82274" bIns="41135">
            <a:spAutoFit/>
          </a:bodyPr>
          <a:lstStyle>
            <a:lvl1pPr defTabSz="822325" eaLnBrk="0" hangingPunct="0"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100000"/>
              <a:buFont typeface="Times New Roman" pitchFamily="18" charset="0"/>
              <a:defRPr kumimoji="1" sz="2900">
                <a:solidFill>
                  <a:srgbClr val="FFFFFF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defTabSz="822325" eaLnBrk="0" hangingPunct="0">
              <a:lnSpc>
                <a:spcPct val="93000"/>
              </a:lnSpc>
              <a:spcAft>
                <a:spcPts val="1038"/>
              </a:spcAft>
              <a:buClr>
                <a:srgbClr val="000000"/>
              </a:buClr>
              <a:buSzPct val="100000"/>
              <a:buFont typeface="Times New Roman" pitchFamily="18" charset="0"/>
              <a:defRPr kumimoji="1" sz="2500">
                <a:solidFill>
                  <a:srgbClr val="FFFFFF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defTabSz="822325" eaLnBrk="0" hangingPunct="0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100000"/>
              <a:buFont typeface="Times New Roman" pitchFamily="18" charset="0"/>
              <a:defRPr kumimoji="1" sz="2200">
                <a:solidFill>
                  <a:srgbClr val="FFFFFF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defTabSz="822325" eaLnBrk="0" hangingPunct="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100000"/>
              <a:buFont typeface="Times New Roman" pitchFamily="18" charset="0"/>
              <a:defRPr kumimoji="1">
                <a:solidFill>
                  <a:srgbClr val="FFFFFF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defTabSz="822325" eaLnBrk="0" hangingPunct="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8" charset="0"/>
              <a:defRPr kumimoji="1">
                <a:solidFill>
                  <a:srgbClr val="FFFFFF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defTabSz="82232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8" charset="0"/>
              <a:defRPr kumimoji="1">
                <a:solidFill>
                  <a:srgbClr val="FFFFFF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defTabSz="82232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8" charset="0"/>
              <a:defRPr kumimoji="1">
                <a:solidFill>
                  <a:srgbClr val="FFFFFF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defTabSz="82232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8" charset="0"/>
              <a:defRPr kumimoji="1">
                <a:solidFill>
                  <a:srgbClr val="FFFFFF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defTabSz="82232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8" charset="0"/>
              <a:defRPr kumimoji="1">
                <a:solidFill>
                  <a:srgbClr val="FFFFFF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lnSpc>
                <a:spcPts val="18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ja-JP" sz="3500" b="1" dirty="0">
                <a:latin typeface="HGP創英角ｺﾞｼｯｸUB" pitchFamily="50" charset="-128"/>
                <a:ea typeface="HGP創英角ｺﾞｼｯｸUB" pitchFamily="50" charset="-128"/>
              </a:rPr>
              <a:t>Taka </a:t>
            </a:r>
            <a:r>
              <a:rPr lang="en-US" altLang="ja-JP" sz="3500" b="1" dirty="0" smtClean="0">
                <a:latin typeface="HGP創英角ｺﾞｼｯｸUB" pitchFamily="50" charset="-128"/>
                <a:ea typeface="HGP創英角ｺﾞｼｯｸUB" pitchFamily="50" charset="-128"/>
              </a:rPr>
              <a:t>KAJINO</a:t>
            </a:r>
          </a:p>
          <a:p>
            <a:pPr algn="ctr" eaLnBrk="1" hangingPunct="1">
              <a:lnSpc>
                <a:spcPts val="18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ja-JP" sz="2400" dirty="0" smtClean="0">
                <a:latin typeface="HGP創英角ｺﾞｼｯｸUB" pitchFamily="50" charset="-128"/>
                <a:ea typeface="HGP創英角ｺﾞｼｯｸUB" pitchFamily="50" charset="-128"/>
              </a:rPr>
              <a:t>(COSNAP Collaboration Group)</a:t>
            </a:r>
            <a:endParaRPr lang="en-US" altLang="ja-JP" sz="2400" dirty="0">
              <a:latin typeface="HGP創英角ｺﾞｼｯｸUB" pitchFamily="50" charset="-128"/>
              <a:ea typeface="HGP創英角ｺﾞｼｯｸUB" pitchFamily="50" charset="-128"/>
            </a:endParaRP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ja-JP" sz="2400" dirty="0">
                <a:latin typeface="HGP創英角ｺﾞｼｯｸUB" pitchFamily="50" charset="-128"/>
                <a:ea typeface="HGP創英角ｺﾞｼｯｸUB" pitchFamily="50" charset="-128"/>
              </a:rPr>
              <a:t>National Astronomical Observatory of Japan</a:t>
            </a:r>
          </a:p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ja-JP" sz="2400" dirty="0">
                <a:latin typeface="HGP創英角ｺﾞｼｯｸUB" pitchFamily="50" charset="-128"/>
                <a:ea typeface="HGP創英角ｺﾞｼｯｸUB" pitchFamily="50" charset="-128"/>
              </a:rPr>
              <a:t>Department of Astronomy, The University of Tokyo</a:t>
            </a:r>
          </a:p>
        </p:txBody>
      </p:sp>
      <p:sp>
        <p:nvSpPr>
          <p:cNvPr id="340996" name="Rectangle 2"/>
          <p:cNvSpPr>
            <a:spLocks noChangeArrowheads="1"/>
          </p:cNvSpPr>
          <p:nvPr/>
        </p:nvSpPr>
        <p:spPr bwMode="auto">
          <a:xfrm>
            <a:off x="-304800" y="228600"/>
            <a:ext cx="9525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7" tIns="45717" rIns="91437" bIns="45717" anchor="ctr"/>
          <a:lstStyle>
            <a:lvl1pPr eaLnBrk="0" hangingPunct="0"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100000"/>
              <a:buFont typeface="Times New Roman" pitchFamily="18" charset="0"/>
              <a:defRPr kumimoji="1" sz="2900">
                <a:solidFill>
                  <a:srgbClr val="FFFFFF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lnSpc>
                <a:spcPct val="93000"/>
              </a:lnSpc>
              <a:spcAft>
                <a:spcPts val="1038"/>
              </a:spcAft>
              <a:buClr>
                <a:srgbClr val="000000"/>
              </a:buClr>
              <a:buSzPct val="100000"/>
              <a:buFont typeface="Times New Roman" pitchFamily="18" charset="0"/>
              <a:defRPr kumimoji="1" sz="2500">
                <a:solidFill>
                  <a:srgbClr val="FFFFFF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100000"/>
              <a:buFont typeface="Times New Roman" pitchFamily="18" charset="0"/>
              <a:defRPr kumimoji="1" sz="2200">
                <a:solidFill>
                  <a:srgbClr val="FFFFFF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100000"/>
              <a:buFont typeface="Times New Roman" pitchFamily="18" charset="0"/>
              <a:defRPr kumimoji="1">
                <a:solidFill>
                  <a:srgbClr val="FFFFFF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8" charset="0"/>
              <a:defRPr kumimoji="1">
                <a:solidFill>
                  <a:srgbClr val="FFFFFF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8" charset="0"/>
              <a:defRPr kumimoji="1">
                <a:solidFill>
                  <a:srgbClr val="FFFFFF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8" charset="0"/>
              <a:defRPr kumimoji="1">
                <a:solidFill>
                  <a:srgbClr val="FFFFFF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8" charset="0"/>
              <a:defRPr kumimoji="1">
                <a:solidFill>
                  <a:srgbClr val="FFFFFF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8" charset="0"/>
              <a:defRPr kumimoji="1">
                <a:solidFill>
                  <a:srgbClr val="FFFFFF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>
              <a:lnSpc>
                <a:spcPts val="1800"/>
              </a:lnSpc>
            </a:pPr>
            <a:r>
              <a:rPr kumimoji="0" lang="en-US" altLang="ja-JP" sz="2800" dirty="0" smtClean="0">
                <a:latin typeface="HGP創英角ｺﾞｼｯｸUB" pitchFamily="50" charset="-128"/>
                <a:ea typeface="HGP創英角ｺﾞｼｯｸUB" pitchFamily="50" charset="-128"/>
              </a:rPr>
              <a:t>GRB Workshop @ RIKEN, Aug. 31 – Sept. 2, 2015</a:t>
            </a:r>
            <a:endParaRPr kumimoji="0" lang="en-US" altLang="ja-JP" sz="2400" dirty="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340997" name="Text Box 4"/>
          <p:cNvSpPr txBox="1">
            <a:spLocks noChangeArrowheads="1"/>
          </p:cNvSpPr>
          <p:nvPr/>
        </p:nvSpPr>
        <p:spPr bwMode="auto">
          <a:xfrm>
            <a:off x="-36513" y="1828800"/>
            <a:ext cx="9180513" cy="1938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7" tIns="45717" rIns="91437" bIns="45717">
            <a:spAutoFit/>
          </a:bodyPr>
          <a:lstStyle>
            <a:lvl1pPr eaLnBrk="0" hangingPunct="0"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100000"/>
              <a:buFont typeface="Times New Roman" pitchFamily="18" charset="0"/>
              <a:defRPr kumimoji="1" sz="2900">
                <a:solidFill>
                  <a:srgbClr val="FFFFFF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lnSpc>
                <a:spcPct val="93000"/>
              </a:lnSpc>
              <a:spcAft>
                <a:spcPts val="1038"/>
              </a:spcAft>
              <a:buClr>
                <a:srgbClr val="000000"/>
              </a:buClr>
              <a:buSzPct val="100000"/>
              <a:buFont typeface="Times New Roman" pitchFamily="18" charset="0"/>
              <a:defRPr kumimoji="1" sz="2500">
                <a:solidFill>
                  <a:srgbClr val="FFFFFF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100000"/>
              <a:buFont typeface="Times New Roman" pitchFamily="18" charset="0"/>
              <a:defRPr kumimoji="1" sz="2200">
                <a:solidFill>
                  <a:srgbClr val="FFFFFF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100000"/>
              <a:buFont typeface="Times New Roman" pitchFamily="18" charset="0"/>
              <a:defRPr kumimoji="1">
                <a:solidFill>
                  <a:srgbClr val="FFFFFF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8" charset="0"/>
              <a:defRPr kumimoji="1">
                <a:solidFill>
                  <a:srgbClr val="FFFFFF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8" charset="0"/>
              <a:defRPr kumimoji="1">
                <a:solidFill>
                  <a:srgbClr val="FFFFFF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8" charset="0"/>
              <a:defRPr kumimoji="1">
                <a:solidFill>
                  <a:srgbClr val="FFFFFF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8" charset="0"/>
              <a:defRPr kumimoji="1">
                <a:solidFill>
                  <a:srgbClr val="FFFFFF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8" charset="0"/>
              <a:defRPr kumimoji="1">
                <a:solidFill>
                  <a:srgbClr val="FFFFFF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altLang="ja-JP" sz="4000" dirty="0" smtClean="0">
                <a:latin typeface="HGP創英角ｺﾞｼｯｸUB" pitchFamily="50" charset="-128"/>
                <a:ea typeface="HGP創英角ｺﾞｼｯｸUB" pitchFamily="50" charset="-128"/>
              </a:rPr>
              <a:t>Solving Coalescence Time Scale Problem of GRB r-Process in Galactic Chemo-dynamical Evolution</a:t>
            </a:r>
            <a:endParaRPr lang="en-US" altLang="ja-JP" sz="4000" dirty="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タイトル 1"/>
          <p:cNvSpPr>
            <a:spLocks noGrp="1"/>
          </p:cNvSpPr>
          <p:nvPr>
            <p:ph type="title"/>
          </p:nvPr>
        </p:nvSpPr>
        <p:spPr>
          <a:xfrm>
            <a:off x="-6373813" y="-414338"/>
            <a:ext cx="8229601" cy="1143001"/>
          </a:xfrm>
        </p:spPr>
        <p:txBody>
          <a:bodyPr/>
          <a:lstStyle/>
          <a:p>
            <a:pPr eaLnBrk="1" hangingPunct="1"/>
            <a:r>
              <a:rPr lang="en-US" altLang="ja-JP" smtClean="0"/>
              <a:t> </a:t>
            </a:r>
            <a:endParaRPr lang="ja-JP" altLang="en-US" smtClean="0"/>
          </a:p>
        </p:txBody>
      </p:sp>
      <p:sp>
        <p:nvSpPr>
          <p:cNvPr id="364547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r>
              <a:rPr lang="en-US" altLang="ja-JP" smtClean="0"/>
              <a:t> </a:t>
            </a:r>
            <a:endParaRPr lang="ja-JP" altLang="en-US" smtClean="0"/>
          </a:p>
        </p:txBody>
      </p:sp>
      <p:pic>
        <p:nvPicPr>
          <p:cNvPr id="364548" name="pasted-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736850"/>
            <a:ext cx="4111625" cy="399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64549" name="テキスト ボックス 10"/>
          <p:cNvSpPr txBox="1">
            <a:spLocks noChangeArrowheads="1"/>
          </p:cNvSpPr>
          <p:nvPr/>
        </p:nvSpPr>
        <p:spPr bwMode="auto">
          <a:xfrm>
            <a:off x="971550" y="1874838"/>
            <a:ext cx="3160713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Argast, Samland, Thielemann,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Qian, A&amp;A </a:t>
            </a:r>
            <a:r>
              <a:rPr lang="en-US" altLang="ja-JP" sz="1800">
                <a:solidFill>
                  <a:srgbClr val="000000"/>
                </a:solidFill>
              </a:rPr>
              <a:t>416 (2004), 997</a:t>
            </a:r>
            <a:r>
              <a:rPr lang="en-US" altLang="ja-JP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000000"/>
                </a:solidFill>
                <a:latin typeface="Symbol" pitchFamily="18" charset="2"/>
                <a:cs typeface="Times New Roman" pitchFamily="18" charset="0"/>
              </a:rPr>
              <a:t>t</a:t>
            </a:r>
            <a:r>
              <a:rPr lang="en-US" altLang="ja-JP" sz="2000" b="1" baseline="-25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ja-JP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= 100My</a:t>
            </a:r>
          </a:p>
        </p:txBody>
      </p:sp>
      <p:cxnSp>
        <p:nvCxnSpPr>
          <p:cNvPr id="14" name="直線コネクタ 13"/>
          <p:cNvCxnSpPr/>
          <p:nvPr/>
        </p:nvCxnSpPr>
        <p:spPr>
          <a:xfrm>
            <a:off x="2486025" y="2921000"/>
            <a:ext cx="0" cy="3384550"/>
          </a:xfrm>
          <a:prstGeom prst="line">
            <a:avLst/>
          </a:prstGeom>
          <a:ln w="190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766763" y="4613275"/>
            <a:ext cx="337502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4554" name="グループ化 9"/>
          <p:cNvGrpSpPr>
            <a:grpSpLocks/>
          </p:cNvGrpSpPr>
          <p:nvPr/>
        </p:nvGrpSpPr>
        <p:grpSpPr bwMode="auto">
          <a:xfrm>
            <a:off x="4495800" y="2870200"/>
            <a:ext cx="4800600" cy="4098302"/>
            <a:chOff x="4788024" y="2870514"/>
            <a:chExt cx="4483338" cy="3849511"/>
          </a:xfrm>
        </p:grpSpPr>
        <p:pic>
          <p:nvPicPr>
            <p:cNvPr id="364562" name="図 2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41"/>
            <a:stretch/>
          </p:blipFill>
          <p:spPr bwMode="auto">
            <a:xfrm>
              <a:off x="4788024" y="2870514"/>
              <a:ext cx="3874499" cy="3554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正方形/長方形 21"/>
            <p:cNvSpPr/>
            <p:nvPr/>
          </p:nvSpPr>
          <p:spPr>
            <a:xfrm>
              <a:off x="5497549" y="2938771"/>
              <a:ext cx="3107940" cy="309692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cxnSp>
          <p:nvCxnSpPr>
            <p:cNvPr id="15" name="直線コネクタ 14"/>
            <p:cNvCxnSpPr/>
            <p:nvPr/>
          </p:nvCxnSpPr>
          <p:spPr>
            <a:xfrm>
              <a:off x="7049932" y="2924484"/>
              <a:ext cx="0" cy="3096921"/>
            </a:xfrm>
            <a:prstGeom prst="line">
              <a:avLst/>
            </a:prstGeom>
            <a:ln w="190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4565" name="テキスト ボックス 29"/>
            <p:cNvSpPr txBox="1">
              <a:spLocks noChangeArrowheads="1"/>
            </p:cNvSpPr>
            <p:nvPr/>
          </p:nvSpPr>
          <p:spPr bwMode="auto">
            <a:xfrm>
              <a:off x="6513684" y="6258360"/>
              <a:ext cx="275767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/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600" b="1" dirty="0">
                  <a:solidFill>
                    <a:srgbClr val="000000"/>
                  </a:solidFill>
                </a:rPr>
                <a:t>[Fe/H]                   Galactic Time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800" b="1" dirty="0">
                  <a:solidFill>
                    <a:srgbClr val="000000"/>
                  </a:solidFill>
                </a:rPr>
                <a:t>  </a:t>
              </a:r>
              <a:endParaRPr lang="ja-JP" altLang="en-US" sz="8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31" name="直線矢印コネクタ 30"/>
            <p:cNvCxnSpPr/>
            <p:nvPr/>
          </p:nvCxnSpPr>
          <p:spPr>
            <a:xfrm>
              <a:off x="7225250" y="6411733"/>
              <a:ext cx="54920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>
              <a:off x="5548343" y="4508660"/>
              <a:ext cx="304444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Shape 109"/>
          <p:cNvSpPr/>
          <p:nvPr/>
        </p:nvSpPr>
        <p:spPr>
          <a:xfrm>
            <a:off x="4587433" y="1814155"/>
            <a:ext cx="4632767" cy="1580233"/>
          </a:xfrm>
          <a:prstGeom prst="rect">
            <a:avLst/>
          </a:prstGeom>
          <a:ln w="12700">
            <a:miter lim="400000"/>
          </a:ln>
          <a:extLst/>
        </p:spPr>
        <p:txBody>
          <a:bodyPr wrap="square" lIns="35715" tIns="35715" rIns="35715" bIns="35715" anchor="ctr">
            <a:spAutoFit/>
          </a:bodyPr>
          <a:lstStyle/>
          <a:p>
            <a:pPr algn="ctr" defTabSz="410730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kumimoji="0" lang="en-US" sz="20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alatino"/>
              </a:rPr>
              <a:t> </a:t>
            </a:r>
            <a:r>
              <a:rPr kumimoji="0" lang="en-US" sz="20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alatino"/>
              </a:rPr>
              <a:t>Yutaka Hirai,</a:t>
            </a:r>
          </a:p>
          <a:p>
            <a:pPr algn="ctr" defTabSz="410730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kumimoji="0" lang="en-US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alatino"/>
              </a:rPr>
              <a:t>Ishimaru</a:t>
            </a:r>
            <a:r>
              <a:rPr kumimoji="0" lang="en-US" b="1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alatino"/>
              </a:rPr>
              <a:t>, </a:t>
            </a:r>
            <a:r>
              <a:rPr kumimoji="0" lang="en-US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alatino"/>
              </a:rPr>
              <a:t>Saitoh</a:t>
            </a:r>
            <a:r>
              <a:rPr kumimoji="0" lang="en-US" b="1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alatino"/>
              </a:rPr>
              <a:t>, </a:t>
            </a:r>
            <a:r>
              <a:rPr kumimoji="0" lang="en-US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alatino"/>
              </a:rPr>
              <a:t>Fujii</a:t>
            </a:r>
            <a:r>
              <a:rPr kumimoji="0" lang="en-US" b="1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alatino"/>
              </a:rPr>
              <a:t>, Hidaka and </a:t>
            </a:r>
            <a:r>
              <a:rPr kumimoji="0" lang="en-US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alatino"/>
              </a:rPr>
              <a:t>Kajino</a:t>
            </a:r>
            <a:r>
              <a:rPr kumimoji="0" lang="en-US" b="1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alatino"/>
              </a:rPr>
              <a:t>,</a:t>
            </a:r>
          </a:p>
          <a:p>
            <a:pPr algn="ctr" defTabSz="410730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kumimoji="0" lang="en-US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alatino"/>
              </a:rPr>
              <a:t>ApJ</a:t>
            </a:r>
            <a:r>
              <a:rPr kumimoji="0" lang="en-US" altLang="ja-JP" b="1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alatino"/>
              </a:rPr>
              <a:t> </a:t>
            </a:r>
            <a:r>
              <a:rPr kumimoji="0" lang="en-US" b="1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alatino"/>
              </a:rPr>
              <a:t>(2015), submitted.</a:t>
            </a:r>
            <a:endParaRPr kumimoji="0" lang="en-US" b="1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Palatino"/>
            </a:endParaRPr>
          </a:p>
          <a:p>
            <a:pPr defTabSz="410730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kumimoji="0" lang="en-US" sz="11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alatino"/>
              </a:rPr>
              <a:t>  </a:t>
            </a:r>
          </a:p>
          <a:p>
            <a:pPr defTabSz="410730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endParaRPr kumimoji="0" lang="en-US" sz="1100" b="1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Palatino"/>
            </a:endParaRPr>
          </a:p>
          <a:p>
            <a:pPr defTabSz="410730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endParaRPr kumimoji="0" lang="en-US" sz="1100" b="1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Palatino"/>
            </a:endParaRPr>
          </a:p>
          <a:p>
            <a:pPr defTabSz="410730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en-US" altLang="ja-JP" sz="2000" b="1" dirty="0">
                <a:solidFill>
                  <a:srgbClr val="FF0000"/>
                </a:solidFill>
                <a:latin typeface="Symbol" panose="05050102010706020507" pitchFamily="18" charset="2"/>
                <a:ea typeface="ＭＳ Ｐゴシック"/>
                <a:cs typeface="Times New Roman" panose="02020603050405020304" pitchFamily="18" charset="0"/>
              </a:rPr>
              <a:t>      </a:t>
            </a:r>
            <a:r>
              <a:rPr lang="en-US" altLang="ja-JP" sz="2000" b="1" dirty="0" smtClean="0">
                <a:solidFill>
                  <a:srgbClr val="FF0000"/>
                </a:solidFill>
                <a:latin typeface="Symbol" panose="05050102010706020507" pitchFamily="18" charset="2"/>
                <a:ea typeface="ＭＳ Ｐゴシック"/>
                <a:cs typeface="Times New Roman" panose="02020603050405020304" pitchFamily="18" charset="0"/>
              </a:rPr>
              <a:t>         </a:t>
            </a:r>
            <a:r>
              <a:rPr lang="en-US" altLang="ja-JP" sz="2000" b="1" dirty="0" err="1" smtClean="0">
                <a:solidFill>
                  <a:srgbClr val="FF0000"/>
                </a:solidFill>
                <a:latin typeface="Symbol" panose="05050102010706020507" pitchFamily="18" charset="2"/>
                <a:ea typeface="ＭＳ Ｐゴシック"/>
                <a:cs typeface="Times New Roman" panose="02020603050405020304" pitchFamily="18" charset="0"/>
              </a:rPr>
              <a:t>t</a:t>
            </a:r>
            <a:r>
              <a:rPr lang="en-US" altLang="ja-JP" sz="2000" b="1" baseline="-25000" dirty="0" err="1" smtClean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c</a:t>
            </a:r>
            <a:r>
              <a:rPr lang="en-US" altLang="ja-JP" sz="2000" dirty="0" smtClean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= 100My – 500My</a:t>
            </a:r>
          </a:p>
        </p:txBody>
      </p:sp>
      <p:sp>
        <p:nvSpPr>
          <p:cNvPr id="25" name="Shape 111"/>
          <p:cNvSpPr/>
          <p:nvPr/>
        </p:nvSpPr>
        <p:spPr>
          <a:xfrm>
            <a:off x="250825" y="762000"/>
            <a:ext cx="8796338" cy="749300"/>
          </a:xfrm>
          <a:prstGeom prst="rect">
            <a:avLst/>
          </a:prstGeom>
          <a:ln w="12700">
            <a:miter lim="400000"/>
          </a:ln>
          <a:extLst/>
        </p:spPr>
        <p:txBody>
          <a:bodyPr lIns="35715" tIns="35715" rIns="35715" bIns="35715" anchor="ctr">
            <a:spAutoFit/>
          </a:bodyPr>
          <a:lstStyle/>
          <a:p>
            <a:pPr algn="ctr" defTabSz="410730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kumimoji="0" lang="en-US" sz="2000" kern="0" dirty="0">
                <a:solidFill>
                  <a:srgbClr val="0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sym typeface="Palatino"/>
              </a:rPr>
              <a:t>Hierarchical Galaxy Formation Scenario </a:t>
            </a:r>
            <a:r>
              <a:rPr kumimoji="0" lang="en-US" sz="2000" kern="0" dirty="0" smtClean="0">
                <a:solidFill>
                  <a:srgbClr val="0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sym typeface="Palatino"/>
              </a:rPr>
              <a:t>of Milky Way from Dwarf </a:t>
            </a:r>
            <a:r>
              <a:rPr kumimoji="0" lang="en-US" sz="2000" kern="0" dirty="0" err="1" smtClean="0">
                <a:solidFill>
                  <a:srgbClr val="0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sym typeface="Palatino"/>
              </a:rPr>
              <a:t>Spheroidals</a:t>
            </a:r>
            <a:endParaRPr kumimoji="0" lang="en-US" sz="2000" kern="0" dirty="0">
              <a:solidFill>
                <a:srgbClr val="00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  <a:sym typeface="Palatino"/>
            </a:endParaRPr>
          </a:p>
          <a:p>
            <a:pPr algn="ctr" defTabSz="410730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kumimoji="0" lang="en-US" sz="800" kern="0" dirty="0">
                <a:solidFill>
                  <a:srgbClr val="0000F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sym typeface="Palatino"/>
              </a:rPr>
              <a:t>   </a:t>
            </a:r>
          </a:p>
          <a:p>
            <a:pPr algn="ctr" defTabSz="410730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kumimoji="0" lang="en-US" sz="1600" kern="0" dirty="0">
                <a:solidFill>
                  <a:srgbClr val="0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sym typeface="Palatino"/>
              </a:rPr>
              <a:t>N-Body/SPH Simulation: </a:t>
            </a:r>
            <a:r>
              <a:rPr kumimoji="0" lang="en-US" sz="1600" kern="0" dirty="0" err="1">
                <a:solidFill>
                  <a:srgbClr val="0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sym typeface="Palatino"/>
              </a:rPr>
              <a:t>SNe</a:t>
            </a:r>
            <a:r>
              <a:rPr kumimoji="0" lang="en-US" sz="1600" kern="0" dirty="0">
                <a:solidFill>
                  <a:srgbClr val="0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sym typeface="Palatino"/>
              </a:rPr>
              <a:t> + NSM (</a:t>
            </a:r>
            <a:r>
              <a:rPr lang="en-US" altLang="ja-JP" sz="1600" dirty="0" err="1">
                <a:solidFill>
                  <a:srgbClr val="000000"/>
                </a:solidFill>
                <a:latin typeface="Symbol" panose="05050102010706020507" pitchFamily="18" charset="2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t</a:t>
            </a:r>
            <a:r>
              <a:rPr lang="en-US" altLang="ja-JP" sz="1600" baseline="-25000" dirty="0" err="1">
                <a:solidFill>
                  <a:srgbClr val="0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c</a:t>
            </a:r>
            <a:r>
              <a:rPr lang="en-US" altLang="ja-JP" sz="1600" dirty="0">
                <a:solidFill>
                  <a:srgbClr val="0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=100My</a:t>
            </a:r>
            <a:r>
              <a:rPr kumimoji="0" lang="en-US" sz="1600" kern="0" dirty="0">
                <a:solidFill>
                  <a:srgbClr val="0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sym typeface="Palatino"/>
              </a:rPr>
              <a:t>), </a:t>
            </a:r>
            <a:r>
              <a:rPr kumimoji="0" lang="en-US" sz="1600" kern="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sym typeface="Palatino"/>
              </a:rPr>
              <a:t>GAS MIXING in star forming region is included.</a:t>
            </a:r>
            <a:endParaRPr kumimoji="0" sz="1600" kern="0" dirty="0">
              <a:solidFill>
                <a:srgbClr val="FF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  <a:sym typeface="Palatino"/>
            </a:endParaRPr>
          </a:p>
        </p:txBody>
      </p:sp>
      <p:sp>
        <p:nvSpPr>
          <p:cNvPr id="26" name="Shape 111"/>
          <p:cNvSpPr/>
          <p:nvPr/>
        </p:nvSpPr>
        <p:spPr>
          <a:xfrm>
            <a:off x="2438400" y="2514600"/>
            <a:ext cx="1958975" cy="319088"/>
          </a:xfrm>
          <a:prstGeom prst="rect">
            <a:avLst/>
          </a:prstGeom>
          <a:ln w="12700">
            <a:miter lim="400000"/>
          </a:ln>
          <a:extLst/>
        </p:spPr>
        <p:txBody>
          <a:bodyPr lIns="35715" tIns="35715" rIns="35715" bIns="35715" anchor="ctr">
            <a:spAutoFit/>
          </a:bodyPr>
          <a:lstStyle/>
          <a:p>
            <a:pPr algn="ctr" defTabSz="410730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kumimoji="0" lang="en-US" sz="1600" kern="0" dirty="0">
                <a:solidFill>
                  <a:srgbClr val="0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sym typeface="Palatino"/>
              </a:rPr>
              <a:t>Without GAS MIXING</a:t>
            </a:r>
            <a:endParaRPr kumimoji="0" sz="1600" kern="0" dirty="0">
              <a:solidFill>
                <a:srgbClr val="00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  <a:sym typeface="Palatino"/>
            </a:endParaRPr>
          </a:p>
        </p:txBody>
      </p:sp>
      <p:sp>
        <p:nvSpPr>
          <p:cNvPr id="27" name="Shape 111"/>
          <p:cNvSpPr/>
          <p:nvPr/>
        </p:nvSpPr>
        <p:spPr>
          <a:xfrm>
            <a:off x="6858000" y="2514600"/>
            <a:ext cx="1958975" cy="319088"/>
          </a:xfrm>
          <a:prstGeom prst="rect">
            <a:avLst/>
          </a:prstGeom>
          <a:ln w="12700">
            <a:miter lim="400000"/>
          </a:ln>
          <a:extLst/>
        </p:spPr>
        <p:txBody>
          <a:bodyPr lIns="35715" tIns="35715" rIns="35715" bIns="35715" anchor="ctr">
            <a:spAutoFit/>
          </a:bodyPr>
          <a:lstStyle/>
          <a:p>
            <a:pPr algn="ctr" defTabSz="410730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kumimoji="0" lang="en-US" sz="1600" kern="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sym typeface="Palatino"/>
              </a:rPr>
              <a:t>With GAS MIXING</a:t>
            </a:r>
            <a:endParaRPr kumimoji="0" sz="1600" kern="0" dirty="0">
              <a:solidFill>
                <a:srgbClr val="FF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  <a:sym typeface="Palatino"/>
            </a:endParaRPr>
          </a:p>
        </p:txBody>
      </p:sp>
      <p:sp>
        <p:nvSpPr>
          <p:cNvPr id="391183" name="テキスト ボックス 27"/>
          <p:cNvSpPr txBox="1">
            <a:spLocks noChangeArrowheads="1"/>
          </p:cNvSpPr>
          <p:nvPr/>
        </p:nvSpPr>
        <p:spPr bwMode="auto">
          <a:xfrm>
            <a:off x="228600" y="76200"/>
            <a:ext cx="8753475" cy="523220"/>
          </a:xfrm>
          <a:prstGeom prst="rect">
            <a:avLst/>
          </a:prstGeom>
          <a:solidFill>
            <a:srgbClr val="0000FF"/>
          </a:solidFill>
          <a:ln w="38100">
            <a:solidFill>
              <a:srgbClr val="0000FF"/>
            </a:solidFill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2800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Galactic Chemo-Dynamical Evolution of Dwarf Galaxies</a:t>
            </a:r>
          </a:p>
        </p:txBody>
      </p:sp>
      <p:sp>
        <p:nvSpPr>
          <p:cNvPr id="364552" name="テキスト ボックス 27"/>
          <p:cNvSpPr txBox="1">
            <a:spLocks noChangeArrowheads="1"/>
          </p:cNvSpPr>
          <p:nvPr/>
        </p:nvSpPr>
        <p:spPr bwMode="auto">
          <a:xfrm>
            <a:off x="2051050" y="6484938"/>
            <a:ext cx="2759075" cy="339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 b="1" dirty="0">
                <a:solidFill>
                  <a:srgbClr val="000000"/>
                </a:solidFill>
              </a:rPr>
              <a:t>[Fe/H]                   Galactic Time</a:t>
            </a:r>
            <a:endParaRPr lang="ja-JP" altLang="en-US" sz="1600" b="1" dirty="0">
              <a:solidFill>
                <a:srgbClr val="000000"/>
              </a:solidFill>
            </a:endParaRPr>
          </a:p>
        </p:txBody>
      </p:sp>
      <p:cxnSp>
        <p:nvCxnSpPr>
          <p:cNvPr id="29" name="直線矢印コネクタ 28"/>
          <p:cNvCxnSpPr/>
          <p:nvPr/>
        </p:nvCxnSpPr>
        <p:spPr>
          <a:xfrm>
            <a:off x="2824163" y="6662056"/>
            <a:ext cx="549275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4489861" y="3424535"/>
            <a:ext cx="4557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NSM contributes a</a:t>
            </a:r>
            <a:r>
              <a:rPr kumimoji="1" lang="en-US" altLang="ja-JP" sz="2400" dirty="0" smtClean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t later epoch !</a:t>
            </a:r>
            <a:endParaRPr kumimoji="1" lang="ja-JP" altLang="en-US" sz="2400" dirty="0">
              <a:solidFill>
                <a:srgbClr val="FF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0" name="フリーフォーム 29"/>
          <p:cNvSpPr/>
          <p:nvPr/>
        </p:nvSpPr>
        <p:spPr>
          <a:xfrm>
            <a:off x="5255534" y="5405735"/>
            <a:ext cx="2584159" cy="830790"/>
          </a:xfrm>
          <a:custGeom>
            <a:avLst/>
            <a:gdLst>
              <a:gd name="connsiteX0" fmla="*/ 0 w 4310743"/>
              <a:gd name="connsiteY0" fmla="*/ 2950065 h 2985691"/>
              <a:gd name="connsiteX1" fmla="*/ 285008 w 4310743"/>
              <a:gd name="connsiteY1" fmla="*/ 2926314 h 2985691"/>
              <a:gd name="connsiteX2" fmla="*/ 285008 w 4310743"/>
              <a:gd name="connsiteY2" fmla="*/ 2926314 h 2985691"/>
              <a:gd name="connsiteX3" fmla="*/ 605642 w 4310743"/>
              <a:gd name="connsiteY3" fmla="*/ 2902564 h 2985691"/>
              <a:gd name="connsiteX4" fmla="*/ 938151 w 4310743"/>
              <a:gd name="connsiteY4" fmla="*/ 2831312 h 2985691"/>
              <a:gd name="connsiteX5" fmla="*/ 1341912 w 4310743"/>
              <a:gd name="connsiteY5" fmla="*/ 2748184 h 2985691"/>
              <a:gd name="connsiteX6" fmla="*/ 1698172 w 4310743"/>
              <a:gd name="connsiteY6" fmla="*/ 2617556 h 2985691"/>
              <a:gd name="connsiteX7" fmla="*/ 1888177 w 4310743"/>
              <a:gd name="connsiteY7" fmla="*/ 2475052 h 2985691"/>
              <a:gd name="connsiteX8" fmla="*/ 2078182 w 4310743"/>
              <a:gd name="connsiteY8" fmla="*/ 2285047 h 2985691"/>
              <a:gd name="connsiteX9" fmla="*/ 2256312 w 4310743"/>
              <a:gd name="connsiteY9" fmla="*/ 2083166 h 2985691"/>
              <a:gd name="connsiteX10" fmla="*/ 2446317 w 4310743"/>
              <a:gd name="connsiteY10" fmla="*/ 1810034 h 2985691"/>
              <a:gd name="connsiteX11" fmla="*/ 2588821 w 4310743"/>
              <a:gd name="connsiteY11" fmla="*/ 1584403 h 2985691"/>
              <a:gd name="connsiteX12" fmla="*/ 2695699 w 4310743"/>
              <a:gd name="connsiteY12" fmla="*/ 1311270 h 2985691"/>
              <a:gd name="connsiteX13" fmla="*/ 2790702 w 4310743"/>
              <a:gd name="connsiteY13" fmla="*/ 1038138 h 2985691"/>
              <a:gd name="connsiteX14" fmla="*/ 2885704 w 4310743"/>
              <a:gd name="connsiteY14" fmla="*/ 765005 h 2985691"/>
              <a:gd name="connsiteX15" fmla="*/ 2992582 w 4310743"/>
              <a:gd name="connsiteY15" fmla="*/ 515623 h 2985691"/>
              <a:gd name="connsiteX16" fmla="*/ 3075709 w 4310743"/>
              <a:gd name="connsiteY16" fmla="*/ 301868 h 2985691"/>
              <a:gd name="connsiteX17" fmla="*/ 3170712 w 4310743"/>
              <a:gd name="connsiteY17" fmla="*/ 123738 h 2985691"/>
              <a:gd name="connsiteX18" fmla="*/ 3265715 w 4310743"/>
              <a:gd name="connsiteY18" fmla="*/ 4984 h 2985691"/>
              <a:gd name="connsiteX19" fmla="*/ 3360717 w 4310743"/>
              <a:gd name="connsiteY19" fmla="*/ 28735 h 2985691"/>
              <a:gd name="connsiteX20" fmla="*/ 3479470 w 4310743"/>
              <a:gd name="connsiteY20" fmla="*/ 88112 h 2985691"/>
              <a:gd name="connsiteX21" fmla="*/ 3526972 w 4310743"/>
              <a:gd name="connsiteY21" fmla="*/ 313743 h 2985691"/>
              <a:gd name="connsiteX22" fmla="*/ 3621974 w 4310743"/>
              <a:gd name="connsiteY22" fmla="*/ 670003 h 2985691"/>
              <a:gd name="connsiteX23" fmla="*/ 3681351 w 4310743"/>
              <a:gd name="connsiteY23" fmla="*/ 1026262 h 2985691"/>
              <a:gd name="connsiteX24" fmla="*/ 3776353 w 4310743"/>
              <a:gd name="connsiteY24" fmla="*/ 1394397 h 2985691"/>
              <a:gd name="connsiteX25" fmla="*/ 3835730 w 4310743"/>
              <a:gd name="connsiteY25" fmla="*/ 1762532 h 2985691"/>
              <a:gd name="connsiteX26" fmla="*/ 3918857 w 4310743"/>
              <a:gd name="connsiteY26" fmla="*/ 2178169 h 2985691"/>
              <a:gd name="connsiteX27" fmla="*/ 3990109 w 4310743"/>
              <a:gd name="connsiteY27" fmla="*/ 2475052 h 2985691"/>
              <a:gd name="connsiteX28" fmla="*/ 4049486 w 4310743"/>
              <a:gd name="connsiteY28" fmla="*/ 2676932 h 2985691"/>
              <a:gd name="connsiteX29" fmla="*/ 4156364 w 4310743"/>
              <a:gd name="connsiteY29" fmla="*/ 2890688 h 2985691"/>
              <a:gd name="connsiteX30" fmla="*/ 4310743 w 4310743"/>
              <a:gd name="connsiteY30" fmla="*/ 2985691 h 2985691"/>
              <a:gd name="connsiteX31" fmla="*/ 4310743 w 4310743"/>
              <a:gd name="connsiteY31" fmla="*/ 2985691 h 2985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310743" h="2985691">
                <a:moveTo>
                  <a:pt x="0" y="2950065"/>
                </a:moveTo>
                <a:lnTo>
                  <a:pt x="285008" y="2926314"/>
                </a:lnTo>
                <a:lnTo>
                  <a:pt x="285008" y="2926314"/>
                </a:lnTo>
                <a:cubicBezTo>
                  <a:pt x="338447" y="2922356"/>
                  <a:pt x="496785" y="2918398"/>
                  <a:pt x="605642" y="2902564"/>
                </a:cubicBezTo>
                <a:cubicBezTo>
                  <a:pt x="714499" y="2886730"/>
                  <a:pt x="938151" y="2831312"/>
                  <a:pt x="938151" y="2831312"/>
                </a:cubicBezTo>
                <a:cubicBezTo>
                  <a:pt x="1060863" y="2805582"/>
                  <a:pt x="1215242" y="2783810"/>
                  <a:pt x="1341912" y="2748184"/>
                </a:cubicBezTo>
                <a:cubicBezTo>
                  <a:pt x="1468582" y="2712558"/>
                  <a:pt x="1607128" y="2663078"/>
                  <a:pt x="1698172" y="2617556"/>
                </a:cubicBezTo>
                <a:cubicBezTo>
                  <a:pt x="1789216" y="2572034"/>
                  <a:pt x="1824842" y="2530470"/>
                  <a:pt x="1888177" y="2475052"/>
                </a:cubicBezTo>
                <a:cubicBezTo>
                  <a:pt x="1951512" y="2419634"/>
                  <a:pt x="2016826" y="2350361"/>
                  <a:pt x="2078182" y="2285047"/>
                </a:cubicBezTo>
                <a:cubicBezTo>
                  <a:pt x="2139538" y="2219733"/>
                  <a:pt x="2194956" y="2162335"/>
                  <a:pt x="2256312" y="2083166"/>
                </a:cubicBezTo>
                <a:cubicBezTo>
                  <a:pt x="2317668" y="2003997"/>
                  <a:pt x="2390899" y="1893161"/>
                  <a:pt x="2446317" y="1810034"/>
                </a:cubicBezTo>
                <a:cubicBezTo>
                  <a:pt x="2501735" y="1726907"/>
                  <a:pt x="2547257" y="1667530"/>
                  <a:pt x="2588821" y="1584403"/>
                </a:cubicBezTo>
                <a:cubicBezTo>
                  <a:pt x="2630385" y="1501276"/>
                  <a:pt x="2662052" y="1402314"/>
                  <a:pt x="2695699" y="1311270"/>
                </a:cubicBezTo>
                <a:cubicBezTo>
                  <a:pt x="2729346" y="1220226"/>
                  <a:pt x="2790702" y="1038138"/>
                  <a:pt x="2790702" y="1038138"/>
                </a:cubicBezTo>
                <a:cubicBezTo>
                  <a:pt x="2822369" y="947094"/>
                  <a:pt x="2852057" y="852091"/>
                  <a:pt x="2885704" y="765005"/>
                </a:cubicBezTo>
                <a:cubicBezTo>
                  <a:pt x="2919351" y="677919"/>
                  <a:pt x="2960915" y="592812"/>
                  <a:pt x="2992582" y="515623"/>
                </a:cubicBezTo>
                <a:cubicBezTo>
                  <a:pt x="3024249" y="438434"/>
                  <a:pt x="3046021" y="367182"/>
                  <a:pt x="3075709" y="301868"/>
                </a:cubicBezTo>
                <a:cubicBezTo>
                  <a:pt x="3105397" y="236554"/>
                  <a:pt x="3139044" y="173219"/>
                  <a:pt x="3170712" y="123738"/>
                </a:cubicBezTo>
                <a:cubicBezTo>
                  <a:pt x="3202380" y="74257"/>
                  <a:pt x="3234048" y="20818"/>
                  <a:pt x="3265715" y="4984"/>
                </a:cubicBezTo>
                <a:cubicBezTo>
                  <a:pt x="3297383" y="-10850"/>
                  <a:pt x="3325091" y="14880"/>
                  <a:pt x="3360717" y="28735"/>
                </a:cubicBezTo>
                <a:cubicBezTo>
                  <a:pt x="3396343" y="42590"/>
                  <a:pt x="3451761" y="40611"/>
                  <a:pt x="3479470" y="88112"/>
                </a:cubicBezTo>
                <a:cubicBezTo>
                  <a:pt x="3507179" y="135613"/>
                  <a:pt x="3503221" y="216761"/>
                  <a:pt x="3526972" y="313743"/>
                </a:cubicBezTo>
                <a:cubicBezTo>
                  <a:pt x="3550723" y="410725"/>
                  <a:pt x="3596244" y="551250"/>
                  <a:pt x="3621974" y="670003"/>
                </a:cubicBezTo>
                <a:cubicBezTo>
                  <a:pt x="3647704" y="788756"/>
                  <a:pt x="3655621" y="905530"/>
                  <a:pt x="3681351" y="1026262"/>
                </a:cubicBezTo>
                <a:cubicBezTo>
                  <a:pt x="3707081" y="1146994"/>
                  <a:pt x="3750623" y="1271685"/>
                  <a:pt x="3776353" y="1394397"/>
                </a:cubicBezTo>
                <a:cubicBezTo>
                  <a:pt x="3802083" y="1517109"/>
                  <a:pt x="3811979" y="1631903"/>
                  <a:pt x="3835730" y="1762532"/>
                </a:cubicBezTo>
                <a:cubicBezTo>
                  <a:pt x="3859481" y="1893161"/>
                  <a:pt x="3893127" y="2059416"/>
                  <a:pt x="3918857" y="2178169"/>
                </a:cubicBezTo>
                <a:cubicBezTo>
                  <a:pt x="3944587" y="2296922"/>
                  <a:pt x="3968338" y="2391925"/>
                  <a:pt x="3990109" y="2475052"/>
                </a:cubicBezTo>
                <a:cubicBezTo>
                  <a:pt x="4011880" y="2558179"/>
                  <a:pt x="4021777" y="2607659"/>
                  <a:pt x="4049486" y="2676932"/>
                </a:cubicBezTo>
                <a:cubicBezTo>
                  <a:pt x="4077195" y="2746205"/>
                  <a:pt x="4112821" y="2839228"/>
                  <a:pt x="4156364" y="2890688"/>
                </a:cubicBezTo>
                <a:cubicBezTo>
                  <a:pt x="4199907" y="2942148"/>
                  <a:pt x="4310743" y="2985691"/>
                  <a:pt x="4310743" y="2985691"/>
                </a:cubicBezTo>
                <a:lnTo>
                  <a:pt x="4310743" y="2985691"/>
                </a:lnTo>
              </a:path>
            </a:pathLst>
          </a:custGeom>
          <a:solidFill>
            <a:srgbClr val="FF0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788535" y="2942772"/>
            <a:ext cx="1697490" cy="3348000"/>
          </a:xfrm>
          <a:prstGeom prst="rect">
            <a:avLst/>
          </a:prstGeom>
          <a:solidFill>
            <a:srgbClr val="00C400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/>
        </p:nvSpPr>
        <p:spPr>
          <a:xfrm>
            <a:off x="5273449" y="2939144"/>
            <a:ext cx="1644322" cy="3312000"/>
          </a:xfrm>
          <a:prstGeom prst="rect">
            <a:avLst/>
          </a:prstGeom>
          <a:solidFill>
            <a:srgbClr val="00C400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28600" y="5105400"/>
            <a:ext cx="20665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BC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SN(MHDJ)</a:t>
            </a:r>
          </a:p>
          <a:p>
            <a:r>
              <a:rPr lang="en-US" altLang="ja-JP" sz="2400" dirty="0" smtClean="0">
                <a:solidFill>
                  <a:srgbClr val="00BC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  contribution</a:t>
            </a:r>
            <a:endParaRPr kumimoji="1" lang="ja-JP" altLang="en-US" sz="2400" dirty="0">
              <a:solidFill>
                <a:srgbClr val="00BC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7" grpId="0" animBg="1"/>
      <p:bldP spid="28" grpId="0"/>
      <p:bldP spid="30" grpId="0" animBg="1"/>
      <p:bldP spid="3" grpId="0" animBg="1"/>
      <p:bldP spid="32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766763" y="93025"/>
            <a:ext cx="6239679" cy="3721925"/>
            <a:chOff x="766763" y="52389"/>
            <a:chExt cx="6239679" cy="4062412"/>
          </a:xfrm>
        </p:grpSpPr>
        <p:pic>
          <p:nvPicPr>
            <p:cNvPr id="39526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012"/>
            <a:stretch/>
          </p:blipFill>
          <p:spPr bwMode="auto">
            <a:xfrm>
              <a:off x="766763" y="52389"/>
              <a:ext cx="6239679" cy="4062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直線コネクタ 5"/>
            <p:cNvCxnSpPr/>
            <p:nvPr/>
          </p:nvCxnSpPr>
          <p:spPr>
            <a:xfrm>
              <a:off x="6994567" y="164275"/>
              <a:ext cx="0" cy="35814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テキスト ボックス 12"/>
          <p:cNvSpPr txBox="1"/>
          <p:nvPr/>
        </p:nvSpPr>
        <p:spPr>
          <a:xfrm>
            <a:off x="2004950" y="3493325"/>
            <a:ext cx="524214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/>
              <a:t>- 4.0                 - 3.0                - 2.0                - 1.0                   0.0</a:t>
            </a:r>
            <a:endParaRPr kumimoji="1" lang="ja-JP" altLang="en-US" sz="1400" b="1" dirty="0"/>
          </a:p>
        </p:txBody>
      </p:sp>
      <p:grpSp>
        <p:nvGrpSpPr>
          <p:cNvPr id="21" name="グループ化 20"/>
          <p:cNvGrpSpPr/>
          <p:nvPr/>
        </p:nvGrpSpPr>
        <p:grpSpPr>
          <a:xfrm>
            <a:off x="1728849" y="3886199"/>
            <a:ext cx="5303876" cy="2809541"/>
            <a:chOff x="1728849" y="4150425"/>
            <a:chExt cx="5303876" cy="2555176"/>
          </a:xfrm>
        </p:grpSpPr>
        <p:pic>
          <p:nvPicPr>
            <p:cNvPr id="39526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9" t="13240" r="17985" b="9430"/>
            <a:stretch/>
          </p:blipFill>
          <p:spPr bwMode="auto">
            <a:xfrm>
              <a:off x="1760156" y="4168239"/>
              <a:ext cx="5272569" cy="2537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直線コネクタ 10"/>
            <p:cNvCxnSpPr/>
            <p:nvPr/>
          </p:nvCxnSpPr>
          <p:spPr>
            <a:xfrm>
              <a:off x="7003577" y="4157975"/>
              <a:ext cx="0" cy="25308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>
              <a:off x="1752600" y="4155023"/>
              <a:ext cx="0" cy="25308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>
              <a:off x="1752600" y="6690773"/>
              <a:ext cx="5241967" cy="295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>
              <a:off x="1728849" y="4150425"/>
              <a:ext cx="5292000" cy="295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フリーフォーム 19"/>
          <p:cNvSpPr/>
          <p:nvPr/>
        </p:nvSpPr>
        <p:spPr>
          <a:xfrm>
            <a:off x="1947553" y="5715000"/>
            <a:ext cx="4310743" cy="946699"/>
          </a:xfrm>
          <a:custGeom>
            <a:avLst/>
            <a:gdLst>
              <a:gd name="connsiteX0" fmla="*/ 0 w 4310743"/>
              <a:gd name="connsiteY0" fmla="*/ 2950065 h 2985691"/>
              <a:gd name="connsiteX1" fmla="*/ 285008 w 4310743"/>
              <a:gd name="connsiteY1" fmla="*/ 2926314 h 2985691"/>
              <a:gd name="connsiteX2" fmla="*/ 285008 w 4310743"/>
              <a:gd name="connsiteY2" fmla="*/ 2926314 h 2985691"/>
              <a:gd name="connsiteX3" fmla="*/ 605642 w 4310743"/>
              <a:gd name="connsiteY3" fmla="*/ 2902564 h 2985691"/>
              <a:gd name="connsiteX4" fmla="*/ 938151 w 4310743"/>
              <a:gd name="connsiteY4" fmla="*/ 2831312 h 2985691"/>
              <a:gd name="connsiteX5" fmla="*/ 1341912 w 4310743"/>
              <a:gd name="connsiteY5" fmla="*/ 2748184 h 2985691"/>
              <a:gd name="connsiteX6" fmla="*/ 1698172 w 4310743"/>
              <a:gd name="connsiteY6" fmla="*/ 2617556 h 2985691"/>
              <a:gd name="connsiteX7" fmla="*/ 1888177 w 4310743"/>
              <a:gd name="connsiteY7" fmla="*/ 2475052 h 2985691"/>
              <a:gd name="connsiteX8" fmla="*/ 2078182 w 4310743"/>
              <a:gd name="connsiteY8" fmla="*/ 2285047 h 2985691"/>
              <a:gd name="connsiteX9" fmla="*/ 2256312 w 4310743"/>
              <a:gd name="connsiteY9" fmla="*/ 2083166 h 2985691"/>
              <a:gd name="connsiteX10" fmla="*/ 2446317 w 4310743"/>
              <a:gd name="connsiteY10" fmla="*/ 1810034 h 2985691"/>
              <a:gd name="connsiteX11" fmla="*/ 2588821 w 4310743"/>
              <a:gd name="connsiteY11" fmla="*/ 1584403 h 2985691"/>
              <a:gd name="connsiteX12" fmla="*/ 2695699 w 4310743"/>
              <a:gd name="connsiteY12" fmla="*/ 1311270 h 2985691"/>
              <a:gd name="connsiteX13" fmla="*/ 2790702 w 4310743"/>
              <a:gd name="connsiteY13" fmla="*/ 1038138 h 2985691"/>
              <a:gd name="connsiteX14" fmla="*/ 2885704 w 4310743"/>
              <a:gd name="connsiteY14" fmla="*/ 765005 h 2985691"/>
              <a:gd name="connsiteX15" fmla="*/ 2992582 w 4310743"/>
              <a:gd name="connsiteY15" fmla="*/ 515623 h 2985691"/>
              <a:gd name="connsiteX16" fmla="*/ 3075709 w 4310743"/>
              <a:gd name="connsiteY16" fmla="*/ 301868 h 2985691"/>
              <a:gd name="connsiteX17" fmla="*/ 3170712 w 4310743"/>
              <a:gd name="connsiteY17" fmla="*/ 123738 h 2985691"/>
              <a:gd name="connsiteX18" fmla="*/ 3265715 w 4310743"/>
              <a:gd name="connsiteY18" fmla="*/ 4984 h 2985691"/>
              <a:gd name="connsiteX19" fmla="*/ 3360717 w 4310743"/>
              <a:gd name="connsiteY19" fmla="*/ 28735 h 2985691"/>
              <a:gd name="connsiteX20" fmla="*/ 3479470 w 4310743"/>
              <a:gd name="connsiteY20" fmla="*/ 88112 h 2985691"/>
              <a:gd name="connsiteX21" fmla="*/ 3526972 w 4310743"/>
              <a:gd name="connsiteY21" fmla="*/ 313743 h 2985691"/>
              <a:gd name="connsiteX22" fmla="*/ 3621974 w 4310743"/>
              <a:gd name="connsiteY22" fmla="*/ 670003 h 2985691"/>
              <a:gd name="connsiteX23" fmla="*/ 3681351 w 4310743"/>
              <a:gd name="connsiteY23" fmla="*/ 1026262 h 2985691"/>
              <a:gd name="connsiteX24" fmla="*/ 3776353 w 4310743"/>
              <a:gd name="connsiteY24" fmla="*/ 1394397 h 2985691"/>
              <a:gd name="connsiteX25" fmla="*/ 3835730 w 4310743"/>
              <a:gd name="connsiteY25" fmla="*/ 1762532 h 2985691"/>
              <a:gd name="connsiteX26" fmla="*/ 3918857 w 4310743"/>
              <a:gd name="connsiteY26" fmla="*/ 2178169 h 2985691"/>
              <a:gd name="connsiteX27" fmla="*/ 3990109 w 4310743"/>
              <a:gd name="connsiteY27" fmla="*/ 2475052 h 2985691"/>
              <a:gd name="connsiteX28" fmla="*/ 4049486 w 4310743"/>
              <a:gd name="connsiteY28" fmla="*/ 2676932 h 2985691"/>
              <a:gd name="connsiteX29" fmla="*/ 4156364 w 4310743"/>
              <a:gd name="connsiteY29" fmla="*/ 2890688 h 2985691"/>
              <a:gd name="connsiteX30" fmla="*/ 4310743 w 4310743"/>
              <a:gd name="connsiteY30" fmla="*/ 2985691 h 2985691"/>
              <a:gd name="connsiteX31" fmla="*/ 4310743 w 4310743"/>
              <a:gd name="connsiteY31" fmla="*/ 2985691 h 2985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310743" h="2985691">
                <a:moveTo>
                  <a:pt x="0" y="2950065"/>
                </a:moveTo>
                <a:lnTo>
                  <a:pt x="285008" y="2926314"/>
                </a:lnTo>
                <a:lnTo>
                  <a:pt x="285008" y="2926314"/>
                </a:lnTo>
                <a:cubicBezTo>
                  <a:pt x="338447" y="2922356"/>
                  <a:pt x="496785" y="2918398"/>
                  <a:pt x="605642" y="2902564"/>
                </a:cubicBezTo>
                <a:cubicBezTo>
                  <a:pt x="714499" y="2886730"/>
                  <a:pt x="938151" y="2831312"/>
                  <a:pt x="938151" y="2831312"/>
                </a:cubicBezTo>
                <a:cubicBezTo>
                  <a:pt x="1060863" y="2805582"/>
                  <a:pt x="1215242" y="2783810"/>
                  <a:pt x="1341912" y="2748184"/>
                </a:cubicBezTo>
                <a:cubicBezTo>
                  <a:pt x="1468582" y="2712558"/>
                  <a:pt x="1607128" y="2663078"/>
                  <a:pt x="1698172" y="2617556"/>
                </a:cubicBezTo>
                <a:cubicBezTo>
                  <a:pt x="1789216" y="2572034"/>
                  <a:pt x="1824842" y="2530470"/>
                  <a:pt x="1888177" y="2475052"/>
                </a:cubicBezTo>
                <a:cubicBezTo>
                  <a:pt x="1951512" y="2419634"/>
                  <a:pt x="2016826" y="2350361"/>
                  <a:pt x="2078182" y="2285047"/>
                </a:cubicBezTo>
                <a:cubicBezTo>
                  <a:pt x="2139538" y="2219733"/>
                  <a:pt x="2194956" y="2162335"/>
                  <a:pt x="2256312" y="2083166"/>
                </a:cubicBezTo>
                <a:cubicBezTo>
                  <a:pt x="2317668" y="2003997"/>
                  <a:pt x="2390899" y="1893161"/>
                  <a:pt x="2446317" y="1810034"/>
                </a:cubicBezTo>
                <a:cubicBezTo>
                  <a:pt x="2501735" y="1726907"/>
                  <a:pt x="2547257" y="1667530"/>
                  <a:pt x="2588821" y="1584403"/>
                </a:cubicBezTo>
                <a:cubicBezTo>
                  <a:pt x="2630385" y="1501276"/>
                  <a:pt x="2662052" y="1402314"/>
                  <a:pt x="2695699" y="1311270"/>
                </a:cubicBezTo>
                <a:cubicBezTo>
                  <a:pt x="2729346" y="1220226"/>
                  <a:pt x="2790702" y="1038138"/>
                  <a:pt x="2790702" y="1038138"/>
                </a:cubicBezTo>
                <a:cubicBezTo>
                  <a:pt x="2822369" y="947094"/>
                  <a:pt x="2852057" y="852091"/>
                  <a:pt x="2885704" y="765005"/>
                </a:cubicBezTo>
                <a:cubicBezTo>
                  <a:pt x="2919351" y="677919"/>
                  <a:pt x="2960915" y="592812"/>
                  <a:pt x="2992582" y="515623"/>
                </a:cubicBezTo>
                <a:cubicBezTo>
                  <a:pt x="3024249" y="438434"/>
                  <a:pt x="3046021" y="367182"/>
                  <a:pt x="3075709" y="301868"/>
                </a:cubicBezTo>
                <a:cubicBezTo>
                  <a:pt x="3105397" y="236554"/>
                  <a:pt x="3139044" y="173219"/>
                  <a:pt x="3170712" y="123738"/>
                </a:cubicBezTo>
                <a:cubicBezTo>
                  <a:pt x="3202380" y="74257"/>
                  <a:pt x="3234048" y="20818"/>
                  <a:pt x="3265715" y="4984"/>
                </a:cubicBezTo>
                <a:cubicBezTo>
                  <a:pt x="3297383" y="-10850"/>
                  <a:pt x="3325091" y="14880"/>
                  <a:pt x="3360717" y="28735"/>
                </a:cubicBezTo>
                <a:cubicBezTo>
                  <a:pt x="3396343" y="42590"/>
                  <a:pt x="3451761" y="40611"/>
                  <a:pt x="3479470" y="88112"/>
                </a:cubicBezTo>
                <a:cubicBezTo>
                  <a:pt x="3507179" y="135613"/>
                  <a:pt x="3503221" y="216761"/>
                  <a:pt x="3526972" y="313743"/>
                </a:cubicBezTo>
                <a:cubicBezTo>
                  <a:pt x="3550723" y="410725"/>
                  <a:pt x="3596244" y="551250"/>
                  <a:pt x="3621974" y="670003"/>
                </a:cubicBezTo>
                <a:cubicBezTo>
                  <a:pt x="3647704" y="788756"/>
                  <a:pt x="3655621" y="905530"/>
                  <a:pt x="3681351" y="1026262"/>
                </a:cubicBezTo>
                <a:cubicBezTo>
                  <a:pt x="3707081" y="1146994"/>
                  <a:pt x="3750623" y="1271685"/>
                  <a:pt x="3776353" y="1394397"/>
                </a:cubicBezTo>
                <a:cubicBezTo>
                  <a:pt x="3802083" y="1517109"/>
                  <a:pt x="3811979" y="1631903"/>
                  <a:pt x="3835730" y="1762532"/>
                </a:cubicBezTo>
                <a:cubicBezTo>
                  <a:pt x="3859481" y="1893161"/>
                  <a:pt x="3893127" y="2059416"/>
                  <a:pt x="3918857" y="2178169"/>
                </a:cubicBezTo>
                <a:cubicBezTo>
                  <a:pt x="3944587" y="2296922"/>
                  <a:pt x="3968338" y="2391925"/>
                  <a:pt x="3990109" y="2475052"/>
                </a:cubicBezTo>
                <a:cubicBezTo>
                  <a:pt x="4011880" y="2558179"/>
                  <a:pt x="4021777" y="2607659"/>
                  <a:pt x="4049486" y="2676932"/>
                </a:cubicBezTo>
                <a:cubicBezTo>
                  <a:pt x="4077195" y="2746205"/>
                  <a:pt x="4112821" y="2839228"/>
                  <a:pt x="4156364" y="2890688"/>
                </a:cubicBezTo>
                <a:cubicBezTo>
                  <a:pt x="4199907" y="2942148"/>
                  <a:pt x="4310743" y="2985691"/>
                  <a:pt x="4310743" y="2985691"/>
                </a:cubicBezTo>
                <a:lnTo>
                  <a:pt x="4310743" y="2985691"/>
                </a:lnTo>
              </a:path>
            </a:pathLst>
          </a:custGeom>
          <a:solidFill>
            <a:srgbClr val="FF0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048000" y="228600"/>
            <a:ext cx="609654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   Milky Way halo         </a:t>
            </a:r>
            <a:r>
              <a:rPr kumimoji="1" lang="ja-JP" altLang="en-US" dirty="0" smtClean="0"/>
              <a:t>　　　　　　　　　　　</a:t>
            </a:r>
            <a:r>
              <a:rPr kumimoji="1" lang="en-US" altLang="ja-JP" dirty="0" err="1" smtClean="0"/>
              <a:t>Kajino</a:t>
            </a:r>
            <a:r>
              <a:rPr kumimoji="1" lang="en-US" altLang="ja-JP" dirty="0" smtClean="0"/>
              <a:t>, </a:t>
            </a:r>
            <a:r>
              <a:rPr kumimoji="1" lang="en-US" altLang="ja-JP" dirty="0" err="1" smtClean="0"/>
              <a:t>Shibagaki</a:t>
            </a:r>
            <a:r>
              <a:rPr kumimoji="1" lang="en-US" altLang="ja-JP" dirty="0" smtClean="0"/>
              <a:t>,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                                                             Hirai, </a:t>
            </a:r>
            <a:r>
              <a:rPr kumimoji="1" lang="en-US" altLang="ja-JP" dirty="0" err="1" smtClean="0"/>
              <a:t>Suda</a:t>
            </a:r>
            <a:r>
              <a:rPr kumimoji="1" lang="en-US" altLang="ja-JP" dirty="0" smtClean="0"/>
              <a:t>, Aoki,</a:t>
            </a:r>
          </a:p>
          <a:p>
            <a:r>
              <a:rPr lang="en-US" altLang="ja-JP" dirty="0" smtClean="0"/>
              <a:t>                                                               &amp; Mathews (2015)</a:t>
            </a:r>
          </a:p>
          <a:p>
            <a:endParaRPr lang="en-US" altLang="ja-JP" dirty="0" smtClean="0"/>
          </a:p>
          <a:p>
            <a:r>
              <a:rPr kumimoji="1" lang="en-US" altLang="ja-JP" dirty="0" smtClean="0"/>
              <a:t>                                                                           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                                                             SAGA data base</a:t>
            </a:r>
          </a:p>
          <a:p>
            <a:r>
              <a:rPr kumimoji="1" lang="en-US" altLang="ja-JP" dirty="0" smtClean="0"/>
              <a:t>                                                                   (</a:t>
            </a:r>
            <a:r>
              <a:rPr kumimoji="1" lang="en-US" altLang="ja-JP" dirty="0" err="1" smtClean="0"/>
              <a:t>Suda</a:t>
            </a:r>
            <a:r>
              <a:rPr kumimoji="1" lang="en-US" altLang="ja-JP" dirty="0" smtClean="0"/>
              <a:t> et al.)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 rot="16200000">
            <a:off x="494104" y="1637104"/>
            <a:ext cx="9284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[</a:t>
            </a:r>
            <a:r>
              <a:rPr kumimoji="1" lang="en-US" altLang="ja-JP" dirty="0" err="1" smtClean="0"/>
              <a:t>Eu</a:t>
            </a:r>
            <a:r>
              <a:rPr kumimoji="1" lang="en-US" altLang="ja-JP" dirty="0" smtClean="0"/>
              <a:t>/Fe]</a:t>
            </a:r>
            <a:endParaRPr kumimoji="1" lang="ja-JP" altLang="en-US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453541" y="3440668"/>
            <a:ext cx="8130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[Fe/H]</a:t>
            </a:r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 rot="16200000">
            <a:off x="192328" y="4952541"/>
            <a:ext cx="186461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/>
              <a:t>Number of Stars</a:t>
            </a:r>
          </a:p>
          <a:p>
            <a:pPr algn="ctr"/>
            <a:r>
              <a:rPr kumimoji="1" lang="en-US" altLang="ja-JP" dirty="0" smtClean="0"/>
              <a:t>(arbitrary unit)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419600" y="4491335"/>
            <a:ext cx="4394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00"/>
                </a:solidFill>
              </a:rPr>
              <a:t>Binary Neutron-Star Mergers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cxnSp>
        <p:nvCxnSpPr>
          <p:cNvPr id="29" name="直線矢印コネクタ 28"/>
          <p:cNvCxnSpPr/>
          <p:nvPr/>
        </p:nvCxnSpPr>
        <p:spPr>
          <a:xfrm>
            <a:off x="5029200" y="4941332"/>
            <a:ext cx="0" cy="62126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/>
          <p:cNvSpPr txBox="1"/>
          <p:nvPr/>
        </p:nvSpPr>
        <p:spPr>
          <a:xfrm>
            <a:off x="609600" y="3962400"/>
            <a:ext cx="40126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rgbClr val="00B000"/>
                </a:solidFill>
              </a:rPr>
              <a:t>SN (MHD Jet) contribution</a:t>
            </a:r>
          </a:p>
          <a:p>
            <a:pPr algn="ctr"/>
            <a:r>
              <a:rPr lang="en-US" altLang="ja-JP" sz="2400" b="1" dirty="0">
                <a:solidFill>
                  <a:srgbClr val="00B000"/>
                </a:solidFill>
              </a:rPr>
              <a:t>i</a:t>
            </a:r>
            <a:r>
              <a:rPr lang="en-US" altLang="ja-JP" sz="2400" b="1" dirty="0" smtClean="0">
                <a:solidFill>
                  <a:srgbClr val="00B000"/>
                </a:solidFill>
              </a:rPr>
              <a:t>n the early Galaxy</a:t>
            </a:r>
          </a:p>
        </p:txBody>
      </p:sp>
      <p:cxnSp>
        <p:nvCxnSpPr>
          <p:cNvPr id="36" name="直線矢印コネクタ 35"/>
          <p:cNvCxnSpPr/>
          <p:nvPr/>
        </p:nvCxnSpPr>
        <p:spPr>
          <a:xfrm>
            <a:off x="3048000" y="4941332"/>
            <a:ext cx="304800" cy="926068"/>
          </a:xfrm>
          <a:prstGeom prst="straightConnector1">
            <a:avLst/>
          </a:prstGeom>
          <a:ln w="28575">
            <a:solidFill>
              <a:srgbClr val="00B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>
            <a:off x="6127293" y="5405735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00FF"/>
                </a:solidFill>
              </a:rPr>
              <a:t>Disk (Pop. I)</a:t>
            </a:r>
            <a:endParaRPr kumimoji="1" lang="ja-JP" altLang="en-US" sz="2400" b="1" dirty="0">
              <a:solidFill>
                <a:srgbClr val="0000FF"/>
              </a:solidFill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1763486" y="3897086"/>
            <a:ext cx="2971800" cy="2759014"/>
          </a:xfrm>
          <a:prstGeom prst="rect">
            <a:avLst/>
          </a:prstGeom>
          <a:solidFill>
            <a:srgbClr val="00C400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/>
        </p:nvSpPr>
        <p:spPr>
          <a:xfrm>
            <a:off x="1730828" y="228600"/>
            <a:ext cx="2971800" cy="3200400"/>
          </a:xfrm>
          <a:prstGeom prst="rect">
            <a:avLst/>
          </a:prstGeom>
          <a:solidFill>
            <a:srgbClr val="00C400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0677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450" name="図 3" descr="ppt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571500"/>
            <a:ext cx="8874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19113" y="-42863"/>
            <a:ext cx="8229600" cy="5762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ja-JP" sz="2800" b="1" u="sng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Solar System r-Process Abundance : TODAY</a:t>
            </a:r>
            <a:endParaRPr lang="ja-JP" altLang="en-US" sz="2800" b="1" u="sng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cxnSp>
        <p:nvCxnSpPr>
          <p:cNvPr id="22" name="直線矢印コネクタ 21"/>
          <p:cNvCxnSpPr/>
          <p:nvPr/>
        </p:nvCxnSpPr>
        <p:spPr>
          <a:xfrm flipH="1">
            <a:off x="4471195" y="2234406"/>
            <a:ext cx="681830" cy="66119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0453" name="グループ化 102"/>
          <p:cNvGrpSpPr>
            <a:grpSpLocks/>
          </p:cNvGrpSpPr>
          <p:nvPr/>
        </p:nvGrpSpPr>
        <p:grpSpPr bwMode="auto">
          <a:xfrm>
            <a:off x="1908175" y="1773238"/>
            <a:ext cx="2159000" cy="4103687"/>
            <a:chOff x="4512426" y="2169308"/>
            <a:chExt cx="1803299" cy="3707964"/>
          </a:xfrm>
        </p:grpSpPr>
        <p:cxnSp>
          <p:nvCxnSpPr>
            <p:cNvPr id="61" name="直線コネクタ 60"/>
            <p:cNvCxnSpPr>
              <a:cxnSpLocks/>
            </p:cNvCxnSpPr>
            <p:nvPr/>
          </p:nvCxnSpPr>
          <p:spPr>
            <a:xfrm flipV="1">
              <a:off x="4727231" y="2870737"/>
              <a:ext cx="47734" cy="648356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コネクタ 63"/>
            <p:cNvCxnSpPr>
              <a:cxnSpLocks/>
            </p:cNvCxnSpPr>
            <p:nvPr/>
          </p:nvCxnSpPr>
          <p:spPr>
            <a:xfrm flipV="1">
              <a:off x="4546901" y="2354347"/>
              <a:ext cx="54365" cy="648356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 flipH="1" flipV="1">
              <a:off x="6279925" y="5013754"/>
              <a:ext cx="35800" cy="863518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 flipH="1" flipV="1">
              <a:off x="6147329" y="3933639"/>
              <a:ext cx="45082" cy="863518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 flipH="1" flipV="1">
              <a:off x="6099595" y="3357004"/>
              <a:ext cx="43756" cy="576635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>
              <a:cxnSpLocks/>
            </p:cNvCxnSpPr>
            <p:nvPr/>
          </p:nvCxnSpPr>
          <p:spPr>
            <a:xfrm flipV="1">
              <a:off x="6035949" y="3381389"/>
              <a:ext cx="64971" cy="1075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>
              <a:cxnSpLocks/>
            </p:cNvCxnSpPr>
            <p:nvPr/>
          </p:nvCxnSpPr>
          <p:spPr>
            <a:xfrm flipH="1" flipV="1">
              <a:off x="6193737" y="4797157"/>
              <a:ext cx="86188" cy="216596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コネクタ 38"/>
            <p:cNvCxnSpPr>
              <a:cxnSpLocks/>
            </p:cNvCxnSpPr>
            <p:nvPr/>
          </p:nvCxnSpPr>
          <p:spPr>
            <a:xfrm flipH="1" flipV="1">
              <a:off x="5969651" y="3225038"/>
              <a:ext cx="66298" cy="258195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/>
            <p:cNvCxnSpPr>
              <a:cxnSpLocks noChangeAspect="1"/>
            </p:cNvCxnSpPr>
            <p:nvPr/>
          </p:nvCxnSpPr>
          <p:spPr>
            <a:xfrm flipH="1" flipV="1">
              <a:off x="5845011" y="3128932"/>
              <a:ext cx="124640" cy="93237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/>
            <p:cNvCxnSpPr>
              <a:cxnSpLocks/>
            </p:cNvCxnSpPr>
            <p:nvPr/>
          </p:nvCxnSpPr>
          <p:spPr>
            <a:xfrm flipV="1">
              <a:off x="5693852" y="3123194"/>
              <a:ext cx="147181" cy="486267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コネクタ 48"/>
            <p:cNvCxnSpPr>
              <a:cxnSpLocks/>
            </p:cNvCxnSpPr>
            <p:nvPr/>
          </p:nvCxnSpPr>
          <p:spPr>
            <a:xfrm flipH="1" flipV="1">
              <a:off x="5654074" y="3407208"/>
              <a:ext cx="57016" cy="202253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コネクタ 51"/>
            <p:cNvCxnSpPr>
              <a:cxnSpLocks/>
            </p:cNvCxnSpPr>
            <p:nvPr/>
          </p:nvCxnSpPr>
          <p:spPr>
            <a:xfrm flipH="1" flipV="1">
              <a:off x="5562582" y="3182005"/>
              <a:ext cx="90165" cy="238113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コネクタ 54"/>
            <p:cNvCxnSpPr>
              <a:cxnSpLocks/>
            </p:cNvCxnSpPr>
            <p:nvPr/>
          </p:nvCxnSpPr>
          <p:spPr>
            <a:xfrm flipV="1">
              <a:off x="4910213" y="2354347"/>
              <a:ext cx="39779" cy="1476014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コネクタ 57"/>
            <p:cNvCxnSpPr>
              <a:cxnSpLocks/>
            </p:cNvCxnSpPr>
            <p:nvPr/>
          </p:nvCxnSpPr>
          <p:spPr>
            <a:xfrm flipV="1">
              <a:off x="4817396" y="2872172"/>
              <a:ext cx="54365" cy="86495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コネクタ 62"/>
            <p:cNvCxnSpPr>
              <a:cxnSpLocks/>
            </p:cNvCxnSpPr>
            <p:nvPr/>
          </p:nvCxnSpPr>
          <p:spPr>
            <a:xfrm flipV="1">
              <a:off x="4638392" y="2546559"/>
              <a:ext cx="53038" cy="631143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コネクタ 66"/>
            <p:cNvCxnSpPr>
              <a:cxnSpLocks/>
            </p:cNvCxnSpPr>
            <p:nvPr/>
          </p:nvCxnSpPr>
          <p:spPr>
            <a:xfrm flipH="1" flipV="1">
              <a:off x="4512426" y="2169308"/>
              <a:ext cx="34475" cy="833395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コネクタ 68"/>
            <p:cNvCxnSpPr>
              <a:cxnSpLocks/>
            </p:cNvCxnSpPr>
            <p:nvPr/>
          </p:nvCxnSpPr>
          <p:spPr>
            <a:xfrm flipH="1" flipV="1">
              <a:off x="4602591" y="2361520"/>
              <a:ext cx="34475" cy="833395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コネクタ 69"/>
            <p:cNvCxnSpPr>
              <a:cxnSpLocks/>
            </p:cNvCxnSpPr>
            <p:nvPr/>
          </p:nvCxnSpPr>
          <p:spPr>
            <a:xfrm flipH="1" flipV="1">
              <a:off x="4690104" y="2537952"/>
              <a:ext cx="37127" cy="94528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コネクタ 71"/>
            <p:cNvCxnSpPr>
              <a:cxnSpLocks/>
            </p:cNvCxnSpPr>
            <p:nvPr/>
          </p:nvCxnSpPr>
          <p:spPr>
            <a:xfrm flipH="1" flipV="1">
              <a:off x="4776291" y="2843483"/>
              <a:ext cx="41104" cy="89364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コネクタ 73"/>
            <p:cNvCxnSpPr>
              <a:cxnSpLocks/>
            </p:cNvCxnSpPr>
            <p:nvPr/>
          </p:nvCxnSpPr>
          <p:spPr>
            <a:xfrm flipH="1" flipV="1">
              <a:off x="4871760" y="2885081"/>
              <a:ext cx="38452" cy="94528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コネクタ 74"/>
            <p:cNvCxnSpPr>
              <a:cxnSpLocks/>
            </p:cNvCxnSpPr>
            <p:nvPr/>
          </p:nvCxnSpPr>
          <p:spPr>
            <a:xfrm flipH="1" flipV="1">
              <a:off x="4956621" y="2367257"/>
              <a:ext cx="38452" cy="557987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コネクタ 77"/>
            <p:cNvCxnSpPr>
              <a:cxnSpLocks/>
            </p:cNvCxnSpPr>
            <p:nvPr/>
          </p:nvCxnSpPr>
          <p:spPr>
            <a:xfrm flipH="1" flipV="1">
              <a:off x="5044134" y="2727295"/>
              <a:ext cx="38452" cy="197949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コネクタ 79"/>
            <p:cNvCxnSpPr>
              <a:cxnSpLocks/>
            </p:cNvCxnSpPr>
            <p:nvPr/>
          </p:nvCxnSpPr>
          <p:spPr>
            <a:xfrm flipH="1" flipV="1">
              <a:off x="5123692" y="2829139"/>
              <a:ext cx="41104" cy="25102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コネクタ 80"/>
            <p:cNvCxnSpPr>
              <a:cxnSpLocks/>
            </p:cNvCxnSpPr>
            <p:nvPr/>
          </p:nvCxnSpPr>
          <p:spPr>
            <a:xfrm flipV="1">
              <a:off x="4995074" y="2744508"/>
              <a:ext cx="55690" cy="197949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コネクタ 82"/>
            <p:cNvCxnSpPr>
              <a:cxnSpLocks/>
            </p:cNvCxnSpPr>
            <p:nvPr/>
          </p:nvCxnSpPr>
          <p:spPr>
            <a:xfrm flipV="1">
              <a:off x="5078609" y="2816229"/>
              <a:ext cx="63646" cy="126229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線コネクタ 83"/>
            <p:cNvCxnSpPr>
              <a:cxnSpLocks/>
            </p:cNvCxnSpPr>
            <p:nvPr/>
          </p:nvCxnSpPr>
          <p:spPr>
            <a:xfrm flipV="1">
              <a:off x="5164796" y="2930982"/>
              <a:ext cx="57016" cy="149179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コネクタ 85"/>
            <p:cNvCxnSpPr>
              <a:cxnSpLocks/>
            </p:cNvCxnSpPr>
            <p:nvPr/>
          </p:nvCxnSpPr>
          <p:spPr>
            <a:xfrm flipV="1">
              <a:off x="5220486" y="2925245"/>
              <a:ext cx="0" cy="299793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コネクタ 87"/>
            <p:cNvCxnSpPr>
              <a:cxnSpLocks/>
            </p:cNvCxnSpPr>
            <p:nvPr/>
          </p:nvCxnSpPr>
          <p:spPr>
            <a:xfrm flipH="1" flipV="1">
              <a:off x="5391535" y="3032826"/>
              <a:ext cx="45082" cy="321309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コネクタ 89"/>
            <p:cNvCxnSpPr>
              <a:cxnSpLocks/>
            </p:cNvCxnSpPr>
            <p:nvPr/>
          </p:nvCxnSpPr>
          <p:spPr>
            <a:xfrm flipV="1">
              <a:off x="5346452" y="3021351"/>
              <a:ext cx="55690" cy="197949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線コネクタ 90"/>
            <p:cNvCxnSpPr>
              <a:cxnSpLocks/>
            </p:cNvCxnSpPr>
            <p:nvPr/>
          </p:nvCxnSpPr>
          <p:spPr>
            <a:xfrm flipV="1">
              <a:off x="5429987" y="3159055"/>
              <a:ext cx="47734" cy="195081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コネクタ 92"/>
            <p:cNvCxnSpPr>
              <a:cxnSpLocks/>
            </p:cNvCxnSpPr>
            <p:nvPr/>
          </p:nvCxnSpPr>
          <p:spPr>
            <a:xfrm flipV="1">
              <a:off x="5513523" y="3189177"/>
              <a:ext cx="64971" cy="67418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コネクタ 94"/>
            <p:cNvCxnSpPr>
              <a:cxnSpLocks/>
            </p:cNvCxnSpPr>
            <p:nvPr/>
          </p:nvCxnSpPr>
          <p:spPr>
            <a:xfrm flipV="1">
              <a:off x="5225790" y="3105981"/>
              <a:ext cx="66298" cy="101844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線コネクタ 97"/>
            <p:cNvCxnSpPr>
              <a:cxnSpLocks/>
            </p:cNvCxnSpPr>
            <p:nvPr/>
          </p:nvCxnSpPr>
          <p:spPr>
            <a:xfrm flipH="1" flipV="1">
              <a:off x="5304022" y="3087334"/>
              <a:ext cx="38452" cy="120491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線コネクタ 99"/>
            <p:cNvCxnSpPr>
              <a:cxnSpLocks/>
            </p:cNvCxnSpPr>
            <p:nvPr/>
          </p:nvCxnSpPr>
          <p:spPr>
            <a:xfrm flipH="1" flipV="1">
              <a:off x="5480373" y="3159055"/>
              <a:ext cx="38453" cy="9754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グループ化 45"/>
          <p:cNvGrpSpPr>
            <a:grpSpLocks/>
          </p:cNvGrpSpPr>
          <p:nvPr/>
        </p:nvGrpSpPr>
        <p:grpSpPr bwMode="auto">
          <a:xfrm>
            <a:off x="1895475" y="1557338"/>
            <a:ext cx="6305550" cy="2646362"/>
            <a:chOff x="1895347" y="1618703"/>
            <a:chExt cx="6306145" cy="2377097"/>
          </a:xfrm>
        </p:grpSpPr>
        <p:cxnSp>
          <p:nvCxnSpPr>
            <p:cNvPr id="48" name="直線コネクタ 47"/>
            <p:cNvCxnSpPr>
              <a:cxnSpLocks/>
            </p:cNvCxnSpPr>
            <p:nvPr/>
          </p:nvCxnSpPr>
          <p:spPr>
            <a:xfrm flipV="1">
              <a:off x="2154134" y="2601198"/>
              <a:ext cx="55567" cy="71726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/>
            <p:cNvCxnSpPr>
              <a:cxnSpLocks/>
            </p:cNvCxnSpPr>
            <p:nvPr/>
          </p:nvCxnSpPr>
          <p:spPr>
            <a:xfrm flipV="1">
              <a:off x="1936626" y="2029383"/>
              <a:ext cx="65094" cy="71726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/>
            <p:cNvCxnSpPr>
              <a:cxnSpLocks/>
            </p:cNvCxnSpPr>
            <p:nvPr/>
          </p:nvCxnSpPr>
          <p:spPr>
            <a:xfrm flipV="1">
              <a:off x="3771949" y="2183388"/>
              <a:ext cx="65094" cy="34365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/>
            <p:cNvCxnSpPr>
              <a:cxnSpLocks/>
            </p:cNvCxnSpPr>
            <p:nvPr/>
          </p:nvCxnSpPr>
          <p:spPr>
            <a:xfrm flipH="1">
              <a:off x="3641762" y="2524196"/>
              <a:ext cx="130187" cy="17254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/>
            <p:cNvCxnSpPr>
              <a:cxnSpLocks/>
            </p:cNvCxnSpPr>
            <p:nvPr/>
          </p:nvCxnSpPr>
          <p:spPr>
            <a:xfrm flipH="1" flipV="1">
              <a:off x="3486172" y="2665367"/>
              <a:ext cx="155590" cy="3137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/>
            <p:cNvCxnSpPr>
              <a:cxnSpLocks/>
            </p:cNvCxnSpPr>
            <p:nvPr/>
          </p:nvCxnSpPr>
          <p:spPr>
            <a:xfrm flipV="1">
              <a:off x="3309943" y="2653960"/>
              <a:ext cx="177817" cy="33225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/>
            <p:cNvCxnSpPr>
              <a:cxnSpLocks/>
            </p:cNvCxnSpPr>
            <p:nvPr/>
          </p:nvCxnSpPr>
          <p:spPr>
            <a:xfrm flipH="1" flipV="1">
              <a:off x="3221035" y="2839336"/>
              <a:ext cx="101610" cy="13689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コネクタ 58"/>
            <p:cNvCxnSpPr>
              <a:cxnSpLocks/>
            </p:cNvCxnSpPr>
            <p:nvPr/>
          </p:nvCxnSpPr>
          <p:spPr>
            <a:xfrm flipH="1" flipV="1">
              <a:off x="3162292" y="2718128"/>
              <a:ext cx="53980" cy="13261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コネクタ 59"/>
            <p:cNvCxnSpPr>
              <a:cxnSpLocks/>
            </p:cNvCxnSpPr>
            <p:nvPr/>
          </p:nvCxnSpPr>
          <p:spPr>
            <a:xfrm flipV="1">
              <a:off x="2371642" y="2029383"/>
              <a:ext cx="47629" cy="163416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コネクタ 61"/>
            <p:cNvCxnSpPr>
              <a:cxnSpLocks/>
            </p:cNvCxnSpPr>
            <p:nvPr/>
          </p:nvCxnSpPr>
          <p:spPr>
            <a:xfrm flipV="1">
              <a:off x="2260506" y="2602625"/>
              <a:ext cx="65094" cy="95682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コネクタ 64"/>
            <p:cNvCxnSpPr>
              <a:cxnSpLocks/>
            </p:cNvCxnSpPr>
            <p:nvPr/>
          </p:nvCxnSpPr>
          <p:spPr>
            <a:xfrm flipV="1">
              <a:off x="2046174" y="2241853"/>
              <a:ext cx="65093" cy="69872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コネクタ 65"/>
            <p:cNvCxnSpPr>
              <a:cxnSpLocks/>
            </p:cNvCxnSpPr>
            <p:nvPr/>
          </p:nvCxnSpPr>
          <p:spPr>
            <a:xfrm flipH="1" flipV="1">
              <a:off x="1895347" y="1824043"/>
              <a:ext cx="41279" cy="92260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コネクタ 67"/>
            <p:cNvCxnSpPr>
              <a:cxnSpLocks/>
            </p:cNvCxnSpPr>
            <p:nvPr/>
          </p:nvCxnSpPr>
          <p:spPr>
            <a:xfrm flipH="1" flipV="1">
              <a:off x="2003307" y="2036513"/>
              <a:ext cx="41279" cy="92260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コネクタ 70"/>
            <p:cNvCxnSpPr>
              <a:cxnSpLocks/>
            </p:cNvCxnSpPr>
            <p:nvPr/>
          </p:nvCxnSpPr>
          <p:spPr>
            <a:xfrm flipH="1" flipV="1">
              <a:off x="2108092" y="2231872"/>
              <a:ext cx="46042" cy="104666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コネクタ 72"/>
            <p:cNvCxnSpPr>
              <a:cxnSpLocks/>
            </p:cNvCxnSpPr>
            <p:nvPr/>
          </p:nvCxnSpPr>
          <p:spPr>
            <a:xfrm flipH="1" flipV="1">
              <a:off x="2211290" y="2571253"/>
              <a:ext cx="49217" cy="9881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コネクタ 75"/>
            <p:cNvCxnSpPr>
              <a:cxnSpLocks/>
            </p:cNvCxnSpPr>
            <p:nvPr/>
          </p:nvCxnSpPr>
          <p:spPr>
            <a:xfrm flipH="1" flipV="1">
              <a:off x="2325601" y="2616884"/>
              <a:ext cx="46041" cy="104666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コネクタ 76"/>
            <p:cNvCxnSpPr>
              <a:cxnSpLocks/>
            </p:cNvCxnSpPr>
            <p:nvPr/>
          </p:nvCxnSpPr>
          <p:spPr>
            <a:xfrm flipH="1" flipV="1">
              <a:off x="2427210" y="2042217"/>
              <a:ext cx="46041" cy="61887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コネクタ 78"/>
            <p:cNvCxnSpPr>
              <a:cxnSpLocks/>
            </p:cNvCxnSpPr>
            <p:nvPr/>
          </p:nvCxnSpPr>
          <p:spPr>
            <a:xfrm flipH="1" flipV="1">
              <a:off x="2531995" y="2441489"/>
              <a:ext cx="46041" cy="2196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コネクタ 81"/>
            <p:cNvCxnSpPr>
              <a:cxnSpLocks/>
            </p:cNvCxnSpPr>
            <p:nvPr/>
          </p:nvCxnSpPr>
          <p:spPr>
            <a:xfrm flipH="1" flipV="1">
              <a:off x="2646306" y="2548438"/>
              <a:ext cx="49217" cy="13261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線コネクタ 84"/>
            <p:cNvCxnSpPr>
              <a:cxnSpLocks/>
            </p:cNvCxnSpPr>
            <p:nvPr/>
          </p:nvCxnSpPr>
          <p:spPr>
            <a:xfrm flipV="1">
              <a:off x="2473252" y="2461453"/>
              <a:ext cx="66681" cy="2196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線コネクタ 86"/>
            <p:cNvCxnSpPr>
              <a:cxnSpLocks/>
            </p:cNvCxnSpPr>
            <p:nvPr/>
          </p:nvCxnSpPr>
          <p:spPr>
            <a:xfrm flipV="1">
              <a:off x="2573274" y="2541307"/>
              <a:ext cx="77794" cy="13974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コネクタ 88"/>
            <p:cNvCxnSpPr>
              <a:cxnSpLocks/>
            </p:cNvCxnSpPr>
            <p:nvPr/>
          </p:nvCxnSpPr>
          <p:spPr>
            <a:xfrm flipV="1">
              <a:off x="2695522" y="2616884"/>
              <a:ext cx="47629" cy="6416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コネクタ 91"/>
            <p:cNvCxnSpPr>
              <a:cxnSpLocks/>
            </p:cNvCxnSpPr>
            <p:nvPr/>
          </p:nvCxnSpPr>
          <p:spPr>
            <a:xfrm flipH="1" flipV="1">
              <a:off x="2743152" y="2636848"/>
              <a:ext cx="22227" cy="14402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コネクタ 93"/>
            <p:cNvCxnSpPr>
              <a:cxnSpLocks/>
            </p:cNvCxnSpPr>
            <p:nvPr/>
          </p:nvCxnSpPr>
          <p:spPr>
            <a:xfrm flipH="1" flipV="1">
              <a:off x="2957485" y="2559845"/>
              <a:ext cx="36515" cy="19535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コネクタ 95"/>
            <p:cNvCxnSpPr>
              <a:cxnSpLocks/>
            </p:cNvCxnSpPr>
            <p:nvPr/>
          </p:nvCxnSpPr>
          <p:spPr>
            <a:xfrm flipV="1">
              <a:off x="2889216" y="2552715"/>
              <a:ext cx="73032" cy="9696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線コネクタ 96"/>
            <p:cNvCxnSpPr>
              <a:cxnSpLocks/>
            </p:cNvCxnSpPr>
            <p:nvPr/>
          </p:nvCxnSpPr>
          <p:spPr>
            <a:xfrm flipV="1">
              <a:off x="2998764" y="2685331"/>
              <a:ext cx="57155" cy="6987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線コネクタ 98"/>
            <p:cNvCxnSpPr>
              <a:cxnSpLocks/>
            </p:cNvCxnSpPr>
            <p:nvPr/>
          </p:nvCxnSpPr>
          <p:spPr>
            <a:xfrm flipV="1">
              <a:off x="3095610" y="2718128"/>
              <a:ext cx="77795" cy="7415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線コネクタ 100"/>
            <p:cNvCxnSpPr>
              <a:cxnSpLocks/>
            </p:cNvCxnSpPr>
            <p:nvPr/>
          </p:nvCxnSpPr>
          <p:spPr>
            <a:xfrm flipV="1">
              <a:off x="2765379" y="2565549"/>
              <a:ext cx="77795" cy="21532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線コネクタ 101"/>
            <p:cNvCxnSpPr>
              <a:cxnSpLocks/>
            </p:cNvCxnSpPr>
            <p:nvPr/>
          </p:nvCxnSpPr>
          <p:spPr>
            <a:xfrm flipH="1" flipV="1">
              <a:off x="3905312" y="1725651"/>
              <a:ext cx="107960" cy="7700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線コネクタ 105"/>
            <p:cNvCxnSpPr>
              <a:cxnSpLocks/>
            </p:cNvCxnSpPr>
            <p:nvPr/>
          </p:nvCxnSpPr>
          <p:spPr>
            <a:xfrm flipH="1" flipV="1">
              <a:off x="3054331" y="2676775"/>
              <a:ext cx="34928" cy="10694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線コネクタ 107"/>
            <p:cNvCxnSpPr>
              <a:cxnSpLocks/>
            </p:cNvCxnSpPr>
            <p:nvPr/>
          </p:nvCxnSpPr>
          <p:spPr>
            <a:xfrm flipV="1">
              <a:off x="3837043" y="1725651"/>
              <a:ext cx="68268" cy="50622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線コネクタ 108"/>
            <p:cNvCxnSpPr>
              <a:cxnSpLocks/>
            </p:cNvCxnSpPr>
            <p:nvPr/>
          </p:nvCxnSpPr>
          <p:spPr>
            <a:xfrm flipH="1" flipV="1">
              <a:off x="4013272" y="1802653"/>
              <a:ext cx="53980" cy="13974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線コネクタ 109"/>
            <p:cNvCxnSpPr>
              <a:cxnSpLocks/>
            </p:cNvCxnSpPr>
            <p:nvPr/>
          </p:nvCxnSpPr>
          <p:spPr>
            <a:xfrm flipH="1" flipV="1">
              <a:off x="2843174" y="2574105"/>
              <a:ext cx="46041" cy="6702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線コネクタ 110"/>
            <p:cNvCxnSpPr>
              <a:cxnSpLocks/>
            </p:cNvCxnSpPr>
            <p:nvPr/>
          </p:nvCxnSpPr>
          <p:spPr>
            <a:xfrm flipV="1">
              <a:off x="4067252" y="1648648"/>
              <a:ext cx="53980" cy="29375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線コネクタ 111"/>
            <p:cNvCxnSpPr>
              <a:cxnSpLocks/>
            </p:cNvCxnSpPr>
            <p:nvPr/>
          </p:nvCxnSpPr>
          <p:spPr>
            <a:xfrm flipH="1" flipV="1">
              <a:off x="4127583" y="1618703"/>
              <a:ext cx="41279" cy="82278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線コネクタ 112"/>
            <p:cNvCxnSpPr>
              <a:cxnSpLocks/>
            </p:cNvCxnSpPr>
            <p:nvPr/>
          </p:nvCxnSpPr>
          <p:spPr>
            <a:xfrm flipV="1">
              <a:off x="4168862" y="2183388"/>
              <a:ext cx="106373" cy="25810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線コネクタ 113"/>
            <p:cNvCxnSpPr>
              <a:cxnSpLocks/>
            </p:cNvCxnSpPr>
            <p:nvPr/>
          </p:nvCxnSpPr>
          <p:spPr>
            <a:xfrm flipH="1" flipV="1">
              <a:off x="4275235" y="2181962"/>
              <a:ext cx="46041" cy="14402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線コネクタ 114"/>
            <p:cNvCxnSpPr>
              <a:cxnSpLocks/>
            </p:cNvCxnSpPr>
            <p:nvPr/>
          </p:nvCxnSpPr>
          <p:spPr>
            <a:xfrm flipH="1" flipV="1">
              <a:off x="4324451" y="2307448"/>
              <a:ext cx="46042" cy="49623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線コネクタ 115"/>
            <p:cNvCxnSpPr>
              <a:cxnSpLocks/>
            </p:cNvCxnSpPr>
            <p:nvPr/>
          </p:nvCxnSpPr>
          <p:spPr>
            <a:xfrm flipH="1" flipV="1">
              <a:off x="4372081" y="2785149"/>
              <a:ext cx="65094" cy="6131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線コネクタ 116"/>
            <p:cNvCxnSpPr>
              <a:cxnSpLocks/>
            </p:cNvCxnSpPr>
            <p:nvPr/>
          </p:nvCxnSpPr>
          <p:spPr>
            <a:xfrm flipH="1" flipV="1">
              <a:off x="4437175" y="2833632"/>
              <a:ext cx="46041" cy="51192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線コネクタ 117"/>
            <p:cNvCxnSpPr>
              <a:cxnSpLocks/>
            </p:cNvCxnSpPr>
            <p:nvPr/>
          </p:nvCxnSpPr>
          <p:spPr>
            <a:xfrm flipV="1">
              <a:off x="4475278" y="3218645"/>
              <a:ext cx="77794" cy="13831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線コネクタ 118"/>
            <p:cNvCxnSpPr>
              <a:cxnSpLocks/>
            </p:cNvCxnSpPr>
            <p:nvPr/>
          </p:nvCxnSpPr>
          <p:spPr>
            <a:xfrm flipH="1" flipV="1">
              <a:off x="4548310" y="3230053"/>
              <a:ext cx="46041" cy="26380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線コネクタ 119"/>
            <p:cNvCxnSpPr>
              <a:cxnSpLocks/>
            </p:cNvCxnSpPr>
            <p:nvPr/>
          </p:nvCxnSpPr>
          <p:spPr>
            <a:xfrm flipH="1" flipV="1">
              <a:off x="4748354" y="3257146"/>
              <a:ext cx="65093" cy="598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線コネクタ 120"/>
            <p:cNvCxnSpPr>
              <a:cxnSpLocks/>
            </p:cNvCxnSpPr>
            <p:nvPr/>
          </p:nvCxnSpPr>
          <p:spPr>
            <a:xfrm flipV="1">
              <a:off x="4692786" y="3261424"/>
              <a:ext cx="57155" cy="10124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線コネクタ 121"/>
            <p:cNvCxnSpPr>
              <a:cxnSpLocks/>
            </p:cNvCxnSpPr>
            <p:nvPr/>
          </p:nvCxnSpPr>
          <p:spPr>
            <a:xfrm flipV="1">
              <a:off x="4594352" y="3255720"/>
              <a:ext cx="49218" cy="21532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線コネクタ 122"/>
            <p:cNvCxnSpPr>
              <a:cxnSpLocks/>
            </p:cNvCxnSpPr>
            <p:nvPr/>
          </p:nvCxnSpPr>
          <p:spPr>
            <a:xfrm flipH="1" flipV="1">
              <a:off x="4646745" y="3254294"/>
              <a:ext cx="46041" cy="10267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線コネクタ 123"/>
            <p:cNvCxnSpPr>
              <a:cxnSpLocks/>
            </p:cNvCxnSpPr>
            <p:nvPr/>
          </p:nvCxnSpPr>
          <p:spPr>
            <a:xfrm flipH="1">
              <a:off x="5013491" y="3140216"/>
              <a:ext cx="117486" cy="21104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線コネクタ 124"/>
            <p:cNvCxnSpPr>
              <a:cxnSpLocks/>
            </p:cNvCxnSpPr>
            <p:nvPr/>
          </p:nvCxnSpPr>
          <p:spPr>
            <a:xfrm flipH="1" flipV="1">
              <a:off x="4983326" y="3244313"/>
              <a:ext cx="46041" cy="10124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線コネクタ 125"/>
            <p:cNvCxnSpPr>
              <a:cxnSpLocks/>
            </p:cNvCxnSpPr>
            <p:nvPr/>
          </p:nvCxnSpPr>
          <p:spPr>
            <a:xfrm flipH="1">
              <a:off x="4813447" y="3251442"/>
              <a:ext cx="92084" cy="5418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線コネクタ 126"/>
            <p:cNvCxnSpPr>
              <a:cxnSpLocks/>
            </p:cNvCxnSpPr>
            <p:nvPr/>
          </p:nvCxnSpPr>
          <p:spPr>
            <a:xfrm flipH="1">
              <a:off x="4900769" y="3248590"/>
              <a:ext cx="87320" cy="1283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線コネクタ 127"/>
            <p:cNvCxnSpPr>
              <a:cxnSpLocks/>
            </p:cNvCxnSpPr>
            <p:nvPr/>
          </p:nvCxnSpPr>
          <p:spPr>
            <a:xfrm flipH="1">
              <a:off x="5115101" y="3134512"/>
              <a:ext cx="76207" cy="1283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直線コネクタ 128"/>
            <p:cNvCxnSpPr>
              <a:cxnSpLocks/>
            </p:cNvCxnSpPr>
            <p:nvPr/>
          </p:nvCxnSpPr>
          <p:spPr>
            <a:xfrm flipV="1">
              <a:off x="5181782" y="3043250"/>
              <a:ext cx="57155" cy="10124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線コネクタ 129"/>
            <p:cNvCxnSpPr>
              <a:cxnSpLocks/>
            </p:cNvCxnSpPr>
            <p:nvPr/>
          </p:nvCxnSpPr>
          <p:spPr>
            <a:xfrm flipH="1" flipV="1">
              <a:off x="5227824" y="3043250"/>
              <a:ext cx="63506" cy="2994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直線コネクタ 130"/>
            <p:cNvCxnSpPr>
              <a:cxnSpLocks/>
            </p:cNvCxnSpPr>
            <p:nvPr/>
          </p:nvCxnSpPr>
          <p:spPr>
            <a:xfrm flipH="1">
              <a:off x="5267515" y="3067492"/>
              <a:ext cx="76207" cy="1283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線コネクタ 131"/>
            <p:cNvCxnSpPr>
              <a:cxnSpLocks/>
            </p:cNvCxnSpPr>
            <p:nvPr/>
          </p:nvCxnSpPr>
          <p:spPr>
            <a:xfrm flipH="1" flipV="1">
              <a:off x="5335785" y="3057510"/>
              <a:ext cx="57155" cy="898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線コネクタ 132"/>
            <p:cNvCxnSpPr>
              <a:cxnSpLocks/>
            </p:cNvCxnSpPr>
            <p:nvPr/>
          </p:nvCxnSpPr>
          <p:spPr>
            <a:xfrm flipV="1">
              <a:off x="5392940" y="2953414"/>
              <a:ext cx="50805" cy="17682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直線コネクタ 133"/>
            <p:cNvCxnSpPr>
              <a:cxnSpLocks/>
            </p:cNvCxnSpPr>
            <p:nvPr/>
          </p:nvCxnSpPr>
          <p:spPr>
            <a:xfrm flipH="1" flipV="1">
              <a:off x="5445332" y="2951988"/>
              <a:ext cx="58744" cy="7272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直線コネクタ 134"/>
            <p:cNvCxnSpPr>
              <a:cxnSpLocks/>
            </p:cNvCxnSpPr>
            <p:nvPr/>
          </p:nvCxnSpPr>
          <p:spPr>
            <a:xfrm flipH="1">
              <a:off x="5497725" y="2961970"/>
              <a:ext cx="39691" cy="5561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直線コネクタ 135"/>
            <p:cNvCxnSpPr>
              <a:cxnSpLocks/>
            </p:cNvCxnSpPr>
            <p:nvPr/>
          </p:nvCxnSpPr>
          <p:spPr>
            <a:xfrm flipH="1" flipV="1">
              <a:off x="5534240" y="2950562"/>
              <a:ext cx="65094" cy="3137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直線コネクタ 136"/>
            <p:cNvCxnSpPr>
              <a:cxnSpLocks/>
            </p:cNvCxnSpPr>
            <p:nvPr/>
          </p:nvCxnSpPr>
          <p:spPr>
            <a:xfrm flipH="1" flipV="1">
              <a:off x="5651726" y="2902079"/>
              <a:ext cx="68269" cy="9126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直線コネクタ 137"/>
            <p:cNvCxnSpPr>
              <a:cxnSpLocks/>
            </p:cNvCxnSpPr>
            <p:nvPr/>
          </p:nvCxnSpPr>
          <p:spPr>
            <a:xfrm flipH="1" flipV="1">
              <a:off x="5866060" y="2920616"/>
              <a:ext cx="69857" cy="21817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線コネクタ 138"/>
            <p:cNvCxnSpPr>
              <a:cxnSpLocks/>
            </p:cNvCxnSpPr>
            <p:nvPr/>
          </p:nvCxnSpPr>
          <p:spPr>
            <a:xfrm flipH="1" flipV="1">
              <a:off x="5759687" y="2847892"/>
              <a:ext cx="119074" cy="8698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線コネクタ 139"/>
            <p:cNvCxnSpPr>
              <a:cxnSpLocks/>
            </p:cNvCxnSpPr>
            <p:nvPr/>
          </p:nvCxnSpPr>
          <p:spPr>
            <a:xfrm flipV="1">
              <a:off x="5599334" y="2917764"/>
              <a:ext cx="52392" cy="712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線コネクタ 140"/>
            <p:cNvCxnSpPr>
              <a:cxnSpLocks/>
            </p:cNvCxnSpPr>
            <p:nvPr/>
          </p:nvCxnSpPr>
          <p:spPr>
            <a:xfrm flipV="1">
              <a:off x="5719996" y="2837910"/>
              <a:ext cx="42866" cy="13974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直線コネクタ 141"/>
            <p:cNvCxnSpPr>
              <a:cxnSpLocks/>
            </p:cNvCxnSpPr>
            <p:nvPr/>
          </p:nvCxnSpPr>
          <p:spPr>
            <a:xfrm flipV="1">
              <a:off x="5935916" y="2943432"/>
              <a:ext cx="31753" cy="17824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直線コネクタ 142"/>
            <p:cNvCxnSpPr>
              <a:cxnSpLocks/>
            </p:cNvCxnSpPr>
            <p:nvPr/>
          </p:nvCxnSpPr>
          <p:spPr>
            <a:xfrm flipH="1" flipV="1">
              <a:off x="5966081" y="2939154"/>
              <a:ext cx="65094" cy="18252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直線コネクタ 143"/>
            <p:cNvCxnSpPr>
              <a:cxnSpLocks/>
            </p:cNvCxnSpPr>
            <p:nvPr/>
          </p:nvCxnSpPr>
          <p:spPr>
            <a:xfrm flipH="1" flipV="1">
              <a:off x="6020061" y="3105993"/>
              <a:ext cx="63506" cy="1426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直線コネクタ 144"/>
            <p:cNvCxnSpPr>
              <a:cxnSpLocks/>
            </p:cNvCxnSpPr>
            <p:nvPr/>
          </p:nvCxnSpPr>
          <p:spPr>
            <a:xfrm flipH="1" flipV="1">
              <a:off x="6078805" y="3114549"/>
              <a:ext cx="58743" cy="8841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直線コネクタ 145"/>
            <p:cNvCxnSpPr>
              <a:cxnSpLocks/>
            </p:cNvCxnSpPr>
            <p:nvPr/>
          </p:nvCxnSpPr>
          <p:spPr>
            <a:xfrm flipH="1" flipV="1">
              <a:off x="6126434" y="3201533"/>
              <a:ext cx="63506" cy="2994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直線コネクタ 146"/>
            <p:cNvCxnSpPr>
              <a:cxnSpLocks/>
            </p:cNvCxnSpPr>
            <p:nvPr/>
          </p:nvCxnSpPr>
          <p:spPr>
            <a:xfrm flipH="1" flipV="1">
              <a:off x="6186765" y="3228626"/>
              <a:ext cx="46041" cy="13546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直線コネクタ 147"/>
            <p:cNvCxnSpPr>
              <a:cxnSpLocks/>
            </p:cNvCxnSpPr>
            <p:nvPr/>
          </p:nvCxnSpPr>
          <p:spPr>
            <a:xfrm flipH="1">
              <a:off x="6228044" y="3358390"/>
              <a:ext cx="76207" cy="1283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直線コネクタ 148"/>
            <p:cNvCxnSpPr>
              <a:cxnSpLocks/>
            </p:cNvCxnSpPr>
            <p:nvPr/>
          </p:nvCxnSpPr>
          <p:spPr>
            <a:xfrm flipH="1" flipV="1">
              <a:off x="6294725" y="3356964"/>
              <a:ext cx="58743" cy="7272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直線コネクタ 149"/>
            <p:cNvCxnSpPr>
              <a:cxnSpLocks/>
            </p:cNvCxnSpPr>
            <p:nvPr/>
          </p:nvCxnSpPr>
          <p:spPr>
            <a:xfrm flipH="1">
              <a:off x="6339179" y="3416855"/>
              <a:ext cx="76207" cy="1283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直線コネクタ 150"/>
            <p:cNvCxnSpPr>
              <a:cxnSpLocks/>
            </p:cNvCxnSpPr>
            <p:nvPr/>
          </p:nvCxnSpPr>
          <p:spPr>
            <a:xfrm flipH="1" flipV="1">
              <a:off x="6402685" y="3418281"/>
              <a:ext cx="46041" cy="13689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直線コネクタ 151"/>
            <p:cNvCxnSpPr>
              <a:cxnSpLocks/>
            </p:cNvCxnSpPr>
            <p:nvPr/>
          </p:nvCxnSpPr>
          <p:spPr>
            <a:xfrm flipH="1">
              <a:off x="6445551" y="3546619"/>
              <a:ext cx="76207" cy="1283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線コネクタ 152"/>
            <p:cNvCxnSpPr>
              <a:cxnSpLocks/>
            </p:cNvCxnSpPr>
            <p:nvPr/>
          </p:nvCxnSpPr>
          <p:spPr>
            <a:xfrm flipH="1" flipV="1">
              <a:off x="6512233" y="3546619"/>
              <a:ext cx="44454" cy="13689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線コネクタ 153"/>
            <p:cNvCxnSpPr>
              <a:cxnSpLocks/>
            </p:cNvCxnSpPr>
            <p:nvPr/>
          </p:nvCxnSpPr>
          <p:spPr>
            <a:xfrm>
              <a:off x="6545574" y="3654993"/>
              <a:ext cx="71444" cy="1283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直線コネクタ 154"/>
            <p:cNvCxnSpPr>
              <a:cxnSpLocks/>
            </p:cNvCxnSpPr>
            <p:nvPr/>
          </p:nvCxnSpPr>
          <p:spPr>
            <a:xfrm flipH="1" flipV="1">
              <a:off x="6610667" y="3664974"/>
              <a:ext cx="46042" cy="13689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直線コネクタ 155"/>
            <p:cNvCxnSpPr>
              <a:cxnSpLocks/>
            </p:cNvCxnSpPr>
            <p:nvPr/>
          </p:nvCxnSpPr>
          <p:spPr>
            <a:xfrm flipH="1">
              <a:off x="6650359" y="3774775"/>
              <a:ext cx="76207" cy="1283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直線コネクタ 156"/>
            <p:cNvCxnSpPr>
              <a:cxnSpLocks/>
            </p:cNvCxnSpPr>
            <p:nvPr/>
          </p:nvCxnSpPr>
          <p:spPr>
            <a:xfrm flipH="1" flipV="1">
              <a:off x="6705926" y="3763367"/>
              <a:ext cx="65094" cy="2994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直線コネクタ 157"/>
            <p:cNvCxnSpPr>
              <a:cxnSpLocks/>
            </p:cNvCxnSpPr>
            <p:nvPr/>
          </p:nvCxnSpPr>
          <p:spPr>
            <a:xfrm flipV="1">
              <a:off x="6764669" y="3672105"/>
              <a:ext cx="42866" cy="13974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直線コネクタ 158"/>
            <p:cNvCxnSpPr>
              <a:cxnSpLocks/>
            </p:cNvCxnSpPr>
            <p:nvPr/>
          </p:nvCxnSpPr>
          <p:spPr>
            <a:xfrm flipH="1" flipV="1">
              <a:off x="6815474" y="3676382"/>
              <a:ext cx="46041" cy="13546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直線コネクタ 159"/>
            <p:cNvCxnSpPr>
              <a:cxnSpLocks/>
            </p:cNvCxnSpPr>
            <p:nvPr/>
          </p:nvCxnSpPr>
          <p:spPr>
            <a:xfrm flipV="1">
              <a:off x="6866279" y="3548044"/>
              <a:ext cx="52392" cy="25952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直線コネクタ 160"/>
            <p:cNvCxnSpPr>
              <a:cxnSpLocks/>
            </p:cNvCxnSpPr>
            <p:nvPr/>
          </p:nvCxnSpPr>
          <p:spPr>
            <a:xfrm flipV="1">
              <a:off x="6918671" y="3465338"/>
              <a:ext cx="57155" cy="10124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直線コネクタ 161"/>
            <p:cNvCxnSpPr>
              <a:cxnSpLocks/>
            </p:cNvCxnSpPr>
            <p:nvPr/>
          </p:nvCxnSpPr>
          <p:spPr>
            <a:xfrm flipH="1">
              <a:off x="6975826" y="3459634"/>
              <a:ext cx="77795" cy="1283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直線コネクタ 162"/>
            <p:cNvCxnSpPr>
              <a:cxnSpLocks/>
            </p:cNvCxnSpPr>
            <p:nvPr/>
          </p:nvCxnSpPr>
          <p:spPr>
            <a:xfrm flipV="1">
              <a:off x="7058384" y="3284240"/>
              <a:ext cx="71445" cy="17682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直線コネクタ 163"/>
            <p:cNvCxnSpPr>
              <a:cxnSpLocks/>
            </p:cNvCxnSpPr>
            <p:nvPr/>
          </p:nvCxnSpPr>
          <p:spPr>
            <a:xfrm flipV="1">
              <a:off x="7131416" y="2872133"/>
              <a:ext cx="80971" cy="40925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直線コネクタ 164"/>
            <p:cNvCxnSpPr>
              <a:cxnSpLocks/>
            </p:cNvCxnSpPr>
            <p:nvPr/>
          </p:nvCxnSpPr>
          <p:spPr>
            <a:xfrm flipV="1">
              <a:off x="7202861" y="2611180"/>
              <a:ext cx="36515" cy="31086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直線コネクタ 165"/>
            <p:cNvCxnSpPr>
              <a:cxnSpLocks/>
            </p:cNvCxnSpPr>
            <p:nvPr/>
          </p:nvCxnSpPr>
          <p:spPr>
            <a:xfrm flipV="1">
              <a:off x="7298120" y="2320282"/>
              <a:ext cx="49217" cy="17824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直線コネクタ 166"/>
            <p:cNvCxnSpPr>
              <a:cxnSpLocks/>
            </p:cNvCxnSpPr>
            <p:nvPr/>
          </p:nvCxnSpPr>
          <p:spPr>
            <a:xfrm flipV="1">
              <a:off x="7231438" y="2487120"/>
              <a:ext cx="77794" cy="13261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直線コネクタ 167"/>
            <p:cNvCxnSpPr>
              <a:cxnSpLocks/>
            </p:cNvCxnSpPr>
            <p:nvPr/>
          </p:nvCxnSpPr>
          <p:spPr>
            <a:xfrm flipH="1" flipV="1">
              <a:off x="7340986" y="2320282"/>
              <a:ext cx="65094" cy="3137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直線コネクタ 168"/>
            <p:cNvCxnSpPr>
              <a:cxnSpLocks/>
            </p:cNvCxnSpPr>
            <p:nvPr/>
          </p:nvCxnSpPr>
          <p:spPr>
            <a:xfrm flipH="1">
              <a:off x="7406080" y="2296040"/>
              <a:ext cx="39691" cy="5561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直線コネクタ 169"/>
            <p:cNvCxnSpPr>
              <a:cxnSpLocks/>
            </p:cNvCxnSpPr>
            <p:nvPr/>
          </p:nvCxnSpPr>
          <p:spPr>
            <a:xfrm flipH="1" flipV="1">
              <a:off x="7452121" y="2277503"/>
              <a:ext cx="71445" cy="50622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直線コネクタ 170"/>
            <p:cNvCxnSpPr>
              <a:cxnSpLocks/>
            </p:cNvCxnSpPr>
            <p:nvPr/>
          </p:nvCxnSpPr>
          <p:spPr>
            <a:xfrm flipH="1" flipV="1">
              <a:off x="7523566" y="2765186"/>
              <a:ext cx="46041" cy="26523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直線コネクタ 171"/>
            <p:cNvCxnSpPr>
              <a:cxnSpLocks/>
            </p:cNvCxnSpPr>
            <p:nvPr/>
          </p:nvCxnSpPr>
          <p:spPr>
            <a:xfrm flipH="1" flipV="1">
              <a:off x="7568020" y="3021861"/>
              <a:ext cx="66681" cy="47912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直線コネクタ 172"/>
            <p:cNvCxnSpPr>
              <a:cxnSpLocks/>
            </p:cNvCxnSpPr>
            <p:nvPr/>
          </p:nvCxnSpPr>
          <p:spPr>
            <a:xfrm flipH="1" flipV="1">
              <a:off x="7639464" y="3491005"/>
              <a:ext cx="46042" cy="13546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直線コネクタ 173"/>
            <p:cNvCxnSpPr>
              <a:cxnSpLocks/>
            </p:cNvCxnSpPr>
            <p:nvPr/>
          </p:nvCxnSpPr>
          <p:spPr>
            <a:xfrm flipH="1" flipV="1">
              <a:off x="7682331" y="3626473"/>
              <a:ext cx="58743" cy="8128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直線コネクタ 174"/>
            <p:cNvCxnSpPr>
              <a:cxnSpLocks/>
            </p:cNvCxnSpPr>
            <p:nvPr/>
          </p:nvCxnSpPr>
          <p:spPr>
            <a:xfrm flipH="1" flipV="1">
              <a:off x="7726785" y="3684938"/>
              <a:ext cx="44454" cy="13689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直線コネクタ 175"/>
            <p:cNvCxnSpPr>
              <a:cxnSpLocks/>
            </p:cNvCxnSpPr>
            <p:nvPr/>
          </p:nvCxnSpPr>
          <p:spPr>
            <a:xfrm flipV="1">
              <a:off x="7772827" y="3760515"/>
              <a:ext cx="53980" cy="712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直線コネクタ 176"/>
            <p:cNvCxnSpPr>
              <a:cxnSpLocks/>
            </p:cNvCxnSpPr>
            <p:nvPr/>
          </p:nvCxnSpPr>
          <p:spPr>
            <a:xfrm flipH="1" flipV="1">
              <a:off x="7823631" y="3774775"/>
              <a:ext cx="53980" cy="21817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直線コネクタ 177"/>
            <p:cNvCxnSpPr>
              <a:cxnSpLocks/>
            </p:cNvCxnSpPr>
            <p:nvPr/>
          </p:nvCxnSpPr>
          <p:spPr>
            <a:xfrm flipV="1">
              <a:off x="7874436" y="3818979"/>
              <a:ext cx="73032" cy="17682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直線コネクタ 178"/>
            <p:cNvCxnSpPr>
              <a:cxnSpLocks/>
            </p:cNvCxnSpPr>
            <p:nvPr/>
          </p:nvCxnSpPr>
          <p:spPr>
            <a:xfrm flipH="1" flipV="1">
              <a:off x="7939530" y="3824683"/>
              <a:ext cx="46041" cy="13689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直線コネクタ 179"/>
            <p:cNvCxnSpPr>
              <a:cxnSpLocks/>
            </p:cNvCxnSpPr>
            <p:nvPr/>
          </p:nvCxnSpPr>
          <p:spPr>
            <a:xfrm flipV="1">
              <a:off x="7985572" y="2943432"/>
              <a:ext cx="55568" cy="100816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直線コネクタ 180"/>
            <p:cNvCxnSpPr>
              <a:cxnSpLocks/>
            </p:cNvCxnSpPr>
            <p:nvPr/>
          </p:nvCxnSpPr>
          <p:spPr>
            <a:xfrm flipV="1">
              <a:off x="8041140" y="2793705"/>
              <a:ext cx="55567" cy="16541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直線コネクタ 181"/>
            <p:cNvCxnSpPr>
              <a:cxnSpLocks/>
            </p:cNvCxnSpPr>
            <p:nvPr/>
          </p:nvCxnSpPr>
          <p:spPr>
            <a:xfrm flipH="1" flipV="1">
              <a:off x="8099882" y="2802261"/>
              <a:ext cx="53980" cy="31371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直線コネクタ 182"/>
            <p:cNvCxnSpPr>
              <a:cxnSpLocks/>
            </p:cNvCxnSpPr>
            <p:nvPr/>
          </p:nvCxnSpPr>
          <p:spPr>
            <a:xfrm flipV="1">
              <a:off x="8153863" y="2823650"/>
              <a:ext cx="47629" cy="2837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0455" name="テキスト ボックス 187"/>
          <p:cNvSpPr txBox="1">
            <a:spLocks noChangeArrowheads="1"/>
          </p:cNvSpPr>
          <p:nvPr/>
        </p:nvSpPr>
        <p:spPr bwMode="auto">
          <a:xfrm>
            <a:off x="5667375" y="4343400"/>
            <a:ext cx="3095625" cy="8318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009900"/>
                </a:solidFill>
                <a:latin typeface="Calibri" pitchFamily="34" charset="0"/>
              </a:rPr>
              <a:t>Magneto-</a:t>
            </a:r>
            <a:r>
              <a:rPr lang="en-US" altLang="ja-JP" sz="2400" b="1" dirty="0" err="1">
                <a:solidFill>
                  <a:srgbClr val="009900"/>
                </a:solidFill>
                <a:latin typeface="Calibri" pitchFamily="34" charset="0"/>
              </a:rPr>
              <a:t>Hydrodynam</a:t>
            </a:r>
            <a:r>
              <a:rPr lang="en-US" altLang="ja-JP" sz="2400" b="1" dirty="0">
                <a:solidFill>
                  <a:srgbClr val="009900"/>
                </a:solidFill>
                <a:latin typeface="Calibri" pitchFamily="34" charset="0"/>
              </a:rPr>
              <a:t>.</a:t>
            </a:r>
          </a:p>
          <a:p>
            <a:pPr algn="ctr"/>
            <a:r>
              <a:rPr lang="en-US" altLang="ja-JP" sz="2400" b="1" dirty="0">
                <a:solidFill>
                  <a:srgbClr val="009900"/>
                </a:solidFill>
                <a:latin typeface="Calibri" pitchFamily="34" charset="0"/>
              </a:rPr>
              <a:t>Jet</a:t>
            </a:r>
            <a:r>
              <a:rPr lang="ja-JP" altLang="en-US" sz="2400" b="1" dirty="0">
                <a:solidFill>
                  <a:srgbClr val="009900"/>
                </a:solidFill>
                <a:latin typeface="Calibri" pitchFamily="34" charset="0"/>
              </a:rPr>
              <a:t> </a:t>
            </a:r>
            <a:r>
              <a:rPr lang="en-US" altLang="ja-JP" sz="2400" b="1" dirty="0" smtClean="0">
                <a:solidFill>
                  <a:srgbClr val="009900"/>
                </a:solidFill>
                <a:latin typeface="Calibri" pitchFamily="34" charset="0"/>
              </a:rPr>
              <a:t>Supernovae</a:t>
            </a:r>
            <a:endParaRPr lang="ja-JP" altLang="en-US" sz="2400" b="1" dirty="0">
              <a:solidFill>
                <a:srgbClr val="009900"/>
              </a:solidFill>
              <a:latin typeface="Calibri" pitchFamily="34" charset="0"/>
            </a:endParaRPr>
          </a:p>
        </p:txBody>
      </p:sp>
      <p:sp>
        <p:nvSpPr>
          <p:cNvPr id="185" name="テキスト ボックス 184"/>
          <p:cNvSpPr txBox="1">
            <a:spLocks noChangeArrowheads="1"/>
          </p:cNvSpPr>
          <p:nvPr/>
        </p:nvSpPr>
        <p:spPr bwMode="auto">
          <a:xfrm>
            <a:off x="4419600" y="1518047"/>
            <a:ext cx="4606925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1700" dirty="0" smtClean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Total SUM</a:t>
            </a:r>
          </a:p>
          <a:p>
            <a:pPr algn="ctr"/>
            <a:r>
              <a:rPr lang="en-US" altLang="ja-JP" sz="1700" dirty="0" smtClean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80</a:t>
            </a:r>
            <a:r>
              <a:rPr lang="en-US" altLang="ja-JP" sz="1700" dirty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%(</a:t>
            </a:r>
            <a:r>
              <a:rPr lang="en-US" altLang="ja-JP" sz="1700" dirty="0" err="1">
                <a:solidFill>
                  <a:srgbClr val="FF0000"/>
                </a:solidFill>
                <a:latin typeface="Symbol" pitchFamily="18" charset="2"/>
                <a:ea typeface="HGP創英角ｺﾞｼｯｸUB" pitchFamily="50" charset="-128"/>
              </a:rPr>
              <a:t>n</a:t>
            </a:r>
            <a:r>
              <a:rPr lang="en-US" altLang="ja-JP" sz="1700" dirty="0" err="1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SN</a:t>
            </a:r>
            <a:r>
              <a:rPr lang="en-US" altLang="ja-JP" sz="1700" dirty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 weak-r)+15%(</a:t>
            </a:r>
            <a:r>
              <a:rPr lang="en-US" altLang="ja-JP" sz="1700" dirty="0" err="1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MHDJet</a:t>
            </a:r>
            <a:r>
              <a:rPr lang="en-US" altLang="ja-JP" sz="1700" dirty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)+5%(NSM</a:t>
            </a:r>
            <a:r>
              <a:rPr lang="en-US" altLang="ja-JP" sz="1700" dirty="0" smtClean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)</a:t>
            </a:r>
            <a:endParaRPr lang="ja-JP" altLang="en-US" sz="1700" dirty="0">
              <a:solidFill>
                <a:srgbClr val="FF000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360458" name="テキスト ボックス 189"/>
          <p:cNvSpPr txBox="1">
            <a:spLocks noChangeArrowheads="1"/>
          </p:cNvSpPr>
          <p:nvPr/>
        </p:nvSpPr>
        <p:spPr bwMode="auto">
          <a:xfrm>
            <a:off x="990600" y="1595437"/>
            <a:ext cx="2257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F0720A"/>
                </a:solidFill>
                <a:latin typeface="Symbol" pitchFamily="18" charset="2"/>
              </a:rPr>
              <a:t>n</a:t>
            </a:r>
            <a:r>
              <a:rPr lang="en-US" altLang="ja-JP" sz="2400" b="1" dirty="0">
                <a:solidFill>
                  <a:srgbClr val="F0720A"/>
                </a:solidFill>
                <a:latin typeface="Calibri" pitchFamily="34" charset="0"/>
              </a:rPr>
              <a:t>-Driven </a:t>
            </a:r>
            <a:r>
              <a:rPr lang="en-US" altLang="ja-JP" sz="2400" b="1" dirty="0" smtClean="0">
                <a:solidFill>
                  <a:srgbClr val="F0720A"/>
                </a:solidFill>
                <a:latin typeface="Calibri" pitchFamily="34" charset="0"/>
              </a:rPr>
              <a:t>Winds</a:t>
            </a:r>
            <a:endParaRPr lang="ja-JP" altLang="en-US" sz="2400" b="1" dirty="0">
              <a:solidFill>
                <a:srgbClr val="F0720A"/>
              </a:solidFill>
              <a:latin typeface="Calibri" pitchFamily="34" charset="0"/>
            </a:endParaRPr>
          </a:p>
        </p:txBody>
      </p:sp>
      <p:sp>
        <p:nvSpPr>
          <p:cNvPr id="360459" name="テキスト ボックス 185"/>
          <p:cNvSpPr txBox="1">
            <a:spLocks noChangeArrowheads="1"/>
          </p:cNvSpPr>
          <p:nvPr/>
        </p:nvSpPr>
        <p:spPr bwMode="auto">
          <a:xfrm>
            <a:off x="838200" y="609600"/>
            <a:ext cx="83058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en-US" altLang="ja-JP" sz="2400" dirty="0" smtClean="0">
                <a:latin typeface="HGP創英角ｺﾞｼｯｸUB" pitchFamily="50" charset="-128"/>
                <a:ea typeface="HGP創英角ｺﾞｼｯｸUB" pitchFamily="50" charset="-128"/>
                <a:cs typeface="Arial Unicode MS" pitchFamily="50" charset="-128"/>
              </a:rPr>
              <a:t>Shota </a:t>
            </a:r>
            <a:r>
              <a:rPr lang="en-US" altLang="ja-JP" sz="2400" dirty="0" err="1" smtClean="0">
                <a:latin typeface="HGP創英角ｺﾞｼｯｸUB" pitchFamily="50" charset="-128"/>
                <a:ea typeface="HGP創英角ｺﾞｼｯｸUB" pitchFamily="50" charset="-128"/>
                <a:cs typeface="Arial Unicode MS" pitchFamily="50" charset="-128"/>
              </a:rPr>
              <a:t>Shibagaki</a:t>
            </a:r>
            <a:r>
              <a:rPr lang="en-US" altLang="ja-JP" sz="1600" dirty="0" smtClean="0">
                <a:latin typeface="HGP創英角ｺﾞｼｯｸUB" pitchFamily="50" charset="-128"/>
                <a:ea typeface="HGP創英角ｺﾞｼｯｸUB" pitchFamily="50" charset="-128"/>
                <a:cs typeface="Arial Unicode MS" pitchFamily="50" charset="-128"/>
              </a:rPr>
              <a:t>, </a:t>
            </a:r>
            <a:r>
              <a:rPr lang="en-US" altLang="ja-JP" sz="1600" dirty="0" err="1">
                <a:latin typeface="HGP創英角ｺﾞｼｯｸUB" pitchFamily="50" charset="-128"/>
                <a:ea typeface="HGP創英角ｺﾞｼｯｸUB" pitchFamily="50" charset="-128"/>
                <a:cs typeface="Arial Unicode MS" pitchFamily="50" charset="-128"/>
              </a:rPr>
              <a:t>Kajino</a:t>
            </a:r>
            <a:r>
              <a:rPr lang="en-US" altLang="ja-JP" sz="1600" dirty="0">
                <a:latin typeface="HGP創英角ｺﾞｼｯｸUB" pitchFamily="50" charset="-128"/>
                <a:ea typeface="HGP創英角ｺﾞｼｯｸUB" pitchFamily="50" charset="-128"/>
                <a:cs typeface="Arial Unicode MS" pitchFamily="50" charset="-128"/>
              </a:rPr>
              <a:t>, Chiba, Mathews, Nishimura &amp;</a:t>
            </a:r>
            <a:r>
              <a:rPr lang="ja-JP" altLang="en-US" sz="1600" dirty="0">
                <a:latin typeface="HGP創英角ｺﾞｼｯｸUB" pitchFamily="50" charset="-128"/>
                <a:ea typeface="HGP創英角ｺﾞｼｯｸUB" pitchFamily="50" charset="-128"/>
                <a:cs typeface="Arial Unicode MS" pitchFamily="50" charset="-128"/>
              </a:rPr>
              <a:t> </a:t>
            </a:r>
            <a:r>
              <a:rPr lang="en-US" altLang="ja-JP" sz="1600" dirty="0" err="1">
                <a:latin typeface="HGP創英角ｺﾞｼｯｸUB" pitchFamily="50" charset="-128"/>
                <a:ea typeface="HGP創英角ｺﾞｼｯｸUB" pitchFamily="50" charset="-128"/>
                <a:cs typeface="Arial Unicode MS" pitchFamily="50" charset="-128"/>
              </a:rPr>
              <a:t>Lorusso</a:t>
            </a:r>
            <a:r>
              <a:rPr lang="en-US" altLang="ja-JP" sz="1600" dirty="0">
                <a:latin typeface="HGP創英角ｺﾞｼｯｸUB" pitchFamily="50" charset="-128"/>
                <a:ea typeface="HGP創英角ｺﾞｼｯｸUB" pitchFamily="50" charset="-128"/>
                <a:cs typeface="Arial Unicode MS" pitchFamily="50" charset="-128"/>
              </a:rPr>
              <a:t>, </a:t>
            </a:r>
            <a:r>
              <a:rPr lang="en-US" altLang="ja-JP" sz="1600" dirty="0" err="1" smtClean="0">
                <a:latin typeface="HGP創英角ｺﾞｼｯｸUB" pitchFamily="50" charset="-128"/>
                <a:ea typeface="HGP創英角ｺﾞｼｯｸUB" pitchFamily="50" charset="-128"/>
                <a:cs typeface="Arial Unicode MS" pitchFamily="50" charset="-128"/>
              </a:rPr>
              <a:t>ApJ</a:t>
            </a:r>
            <a:r>
              <a:rPr lang="en-US" altLang="ja-JP" sz="1600" dirty="0" smtClean="0">
                <a:latin typeface="HGP創英角ｺﾞｼｯｸUB" pitchFamily="50" charset="-128"/>
                <a:ea typeface="HGP創英角ｺﾞｼｯｸUB" pitchFamily="50" charset="-128"/>
                <a:cs typeface="Arial Unicode MS" pitchFamily="50" charset="-128"/>
              </a:rPr>
              <a:t> (2015).</a:t>
            </a:r>
          </a:p>
          <a:p>
            <a:r>
              <a:rPr lang="en-US" altLang="ja-JP" sz="800" dirty="0" smtClean="0">
                <a:latin typeface="HGP創英角ｺﾞｼｯｸUB" pitchFamily="50" charset="-128"/>
                <a:ea typeface="HGP創英角ｺﾞｼｯｸUB" pitchFamily="50" charset="-128"/>
                <a:cs typeface="Arial Unicode MS" pitchFamily="50" charset="-128"/>
              </a:rPr>
              <a:t>   </a:t>
            </a:r>
            <a:endParaRPr lang="en-US" altLang="ja-JP" sz="800" dirty="0">
              <a:latin typeface="HGP創英角ｺﾞｼｯｸUB" pitchFamily="50" charset="-128"/>
              <a:ea typeface="HGP創英角ｺﾞｼｯｸUB" pitchFamily="50" charset="-128"/>
              <a:cs typeface="Arial Unicode MS" pitchFamily="50" charset="-128"/>
            </a:endParaRPr>
          </a:p>
          <a:p>
            <a:pPr>
              <a:lnSpc>
                <a:spcPts val="2100"/>
              </a:lnSpc>
            </a:pPr>
            <a:r>
              <a:rPr lang="en-US" altLang="ja-JP" sz="2000" dirty="0" smtClean="0">
                <a:latin typeface="HGP創英角ｺﾞｼｯｸUB" pitchFamily="50" charset="-128"/>
                <a:ea typeface="HGP創英角ｺﾞｼｯｸUB" pitchFamily="50" charset="-128"/>
                <a:cs typeface="Arial Unicode MS" pitchFamily="50" charset="-128"/>
              </a:rPr>
              <a:t>                      SN(</a:t>
            </a:r>
            <a:r>
              <a:rPr lang="en-US" altLang="ja-JP" sz="2000" dirty="0" smtClean="0">
                <a:latin typeface="Symbol" panose="05050102010706020507" pitchFamily="18" charset="2"/>
                <a:ea typeface="HGP創英角ｺﾞｼｯｸUB" pitchFamily="50" charset="-128"/>
                <a:cs typeface="Arial Unicode MS" pitchFamily="50" charset="-128"/>
              </a:rPr>
              <a:t>n</a:t>
            </a:r>
            <a:r>
              <a:rPr lang="en-US" altLang="ja-JP" sz="2000" dirty="0" smtClean="0">
                <a:latin typeface="HGP創英角ｺﾞｼｯｸUB" pitchFamily="50" charset="-128"/>
                <a:ea typeface="HGP創英角ｺﾞｼｯｸUB" pitchFamily="50" charset="-128"/>
                <a:cs typeface="Arial Unicode MS" pitchFamily="50" charset="-128"/>
              </a:rPr>
              <a:t>-DW) + SN(MHDJ) + Binary NSM</a:t>
            </a:r>
            <a:endParaRPr lang="ja-JP" altLang="en-US" sz="2000" dirty="0">
              <a:latin typeface="HGP創英角ｺﾞｼｯｸUB" pitchFamily="50" charset="-128"/>
              <a:ea typeface="HGP創英角ｺﾞｼｯｸUB" pitchFamily="50" charset="-128"/>
              <a:cs typeface="Arial Unicode MS" pitchFamily="50" charset="-128"/>
            </a:endParaRPr>
          </a:p>
        </p:txBody>
      </p:sp>
      <p:sp>
        <p:nvSpPr>
          <p:cNvPr id="360460" name="テキスト ボックス 190"/>
          <p:cNvSpPr txBox="1">
            <a:spLocks noChangeArrowheads="1"/>
          </p:cNvSpPr>
          <p:nvPr/>
        </p:nvSpPr>
        <p:spPr bwMode="auto">
          <a:xfrm>
            <a:off x="2555875" y="4357688"/>
            <a:ext cx="32305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ja-JP" sz="2400" b="1" dirty="0">
                <a:solidFill>
                  <a:srgbClr val="0000FF"/>
                </a:solidFill>
                <a:latin typeface="Calibri" pitchFamily="34" charset="0"/>
              </a:rPr>
              <a:t>Neutron Star </a:t>
            </a:r>
            <a:r>
              <a:rPr lang="en-US" altLang="ja-JP" sz="2400" b="1" dirty="0" smtClean="0">
                <a:solidFill>
                  <a:srgbClr val="0000FF"/>
                </a:solidFill>
                <a:latin typeface="Calibri" pitchFamily="34" charset="0"/>
              </a:rPr>
              <a:t>Mergers</a:t>
            </a:r>
            <a:endParaRPr lang="ja-JP" altLang="en-US" sz="2400" b="1" dirty="0">
              <a:solidFill>
                <a:srgbClr val="0000FF"/>
              </a:solidFill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advTm="105111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298376" cy="383795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/>
              <a:t>　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95536" y="1804754"/>
            <a:ext cx="856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 err="1" smtClean="0">
                <a:solidFill>
                  <a:prstClr val="black"/>
                </a:solidFill>
                <a:latin typeface="HGP創英角ｺﾞｼｯｸUB" pitchFamily="50" charset="-128"/>
                <a:ea typeface="HGP創英角ｺﾞｼｯｸUB" pitchFamily="50" charset="-128"/>
              </a:rPr>
              <a:t>Shibagaki</a:t>
            </a:r>
            <a:r>
              <a:rPr lang="en-US" altLang="ja-JP" sz="2000" dirty="0">
                <a:solidFill>
                  <a:prstClr val="black"/>
                </a:solidFill>
                <a:latin typeface="HGP創英角ｺﾞｼｯｸUB" pitchFamily="50" charset="-128"/>
                <a:ea typeface="HGP創英角ｺﾞｼｯｸUB" pitchFamily="50" charset="-128"/>
              </a:rPr>
              <a:t>, </a:t>
            </a:r>
            <a:r>
              <a:rPr lang="en-US" altLang="ja-JP" sz="2000" dirty="0" err="1" smtClean="0">
                <a:solidFill>
                  <a:prstClr val="black"/>
                </a:solidFill>
                <a:latin typeface="HGP創英角ｺﾞｼｯｸUB" pitchFamily="50" charset="-128"/>
                <a:ea typeface="HGP創英角ｺﾞｼｯｸUB" pitchFamily="50" charset="-128"/>
              </a:rPr>
              <a:t>Kajino</a:t>
            </a:r>
            <a:r>
              <a:rPr lang="en-US" altLang="ja-JP" sz="2000" dirty="0">
                <a:solidFill>
                  <a:prstClr val="black"/>
                </a:solidFill>
                <a:latin typeface="HGP創英角ｺﾞｼｯｸUB" pitchFamily="50" charset="-128"/>
                <a:ea typeface="HGP創英角ｺﾞｼｯｸUB" pitchFamily="50" charset="-128"/>
              </a:rPr>
              <a:t>, </a:t>
            </a:r>
            <a:r>
              <a:rPr lang="en-US" altLang="ja-JP" sz="2000" dirty="0" smtClean="0">
                <a:solidFill>
                  <a:prstClr val="black"/>
                </a:solidFill>
                <a:latin typeface="HGP創英角ｺﾞｼｯｸUB" pitchFamily="50" charset="-128"/>
                <a:ea typeface="HGP創英角ｺﾞｼｯｸUB" pitchFamily="50" charset="-128"/>
              </a:rPr>
              <a:t>Chiba</a:t>
            </a:r>
            <a:r>
              <a:rPr lang="en-US" altLang="ja-JP" sz="2000" dirty="0">
                <a:solidFill>
                  <a:prstClr val="black"/>
                </a:solidFill>
                <a:latin typeface="HGP創英角ｺﾞｼｯｸUB" pitchFamily="50" charset="-128"/>
                <a:ea typeface="HGP創英角ｺﾞｼｯｸUB" pitchFamily="50" charset="-128"/>
              </a:rPr>
              <a:t>, </a:t>
            </a:r>
            <a:r>
              <a:rPr lang="en-US" altLang="ja-JP" sz="2000" dirty="0" smtClean="0">
                <a:solidFill>
                  <a:prstClr val="black"/>
                </a:solidFill>
                <a:latin typeface="HGP創英角ｺﾞｼｯｸUB" pitchFamily="50" charset="-128"/>
                <a:ea typeface="HGP創英角ｺﾞｼｯｸUB" pitchFamily="50" charset="-128"/>
              </a:rPr>
              <a:t>Mathews</a:t>
            </a:r>
            <a:r>
              <a:rPr lang="en-US" altLang="ja-JP" sz="2000" dirty="0">
                <a:solidFill>
                  <a:prstClr val="black"/>
                </a:solidFill>
                <a:latin typeface="HGP創英角ｺﾞｼｯｸUB" pitchFamily="50" charset="-128"/>
                <a:ea typeface="HGP創英角ｺﾞｼｯｸUB" pitchFamily="50" charset="-128"/>
              </a:rPr>
              <a:t>, </a:t>
            </a:r>
            <a:r>
              <a:rPr lang="en-US" altLang="ja-JP" sz="2000" dirty="0" smtClean="0">
                <a:solidFill>
                  <a:prstClr val="black"/>
                </a:solidFill>
                <a:latin typeface="HGP創英角ｺﾞｼｯｸUB" pitchFamily="50" charset="-128"/>
                <a:ea typeface="HGP創英角ｺﾞｼｯｸUB" pitchFamily="50" charset="-128"/>
              </a:rPr>
              <a:t>Nishimura &amp;</a:t>
            </a:r>
            <a:r>
              <a:rPr lang="ja-JP" altLang="en-US" sz="2000" dirty="0" smtClean="0">
                <a:solidFill>
                  <a:prstClr val="black"/>
                </a:solidFill>
                <a:latin typeface="HGP創英角ｺﾞｼｯｸUB" pitchFamily="50" charset="-128"/>
                <a:ea typeface="HGP創英角ｺﾞｼｯｸUB" pitchFamily="50" charset="-128"/>
              </a:rPr>
              <a:t> </a:t>
            </a:r>
            <a:r>
              <a:rPr lang="en-US" altLang="ja-JP" sz="2000" dirty="0" err="1" smtClean="0">
                <a:solidFill>
                  <a:prstClr val="black"/>
                </a:solidFill>
                <a:latin typeface="HGP創英角ｺﾞｼｯｸUB" pitchFamily="50" charset="-128"/>
                <a:ea typeface="HGP創英角ｺﾞｼｯｸUB" pitchFamily="50" charset="-128"/>
              </a:rPr>
              <a:t>Lorusso</a:t>
            </a:r>
            <a:r>
              <a:rPr lang="en-US" altLang="ja-JP" sz="2000" dirty="0" smtClean="0">
                <a:solidFill>
                  <a:prstClr val="black"/>
                </a:solidFill>
                <a:latin typeface="HGP創英角ｺﾞｼｯｸUB" pitchFamily="50" charset="-128"/>
                <a:ea typeface="HGP創英角ｺﾞｼｯｸUB" pitchFamily="50" charset="-128"/>
              </a:rPr>
              <a:t>, </a:t>
            </a:r>
            <a:r>
              <a:rPr lang="en-US" altLang="ja-JP" sz="2000" dirty="0" err="1" smtClean="0">
                <a:solidFill>
                  <a:prstClr val="black"/>
                </a:solidFill>
                <a:latin typeface="HGP創英角ｺﾞｼｯｸUB" pitchFamily="50" charset="-128"/>
                <a:ea typeface="HGP創英角ｺﾞｼｯｸUB" pitchFamily="50" charset="-128"/>
              </a:rPr>
              <a:t>ApJ</a:t>
            </a:r>
            <a:r>
              <a:rPr lang="en-US" altLang="ja-JP" sz="2000" dirty="0" smtClean="0">
                <a:solidFill>
                  <a:prstClr val="black"/>
                </a:solidFill>
                <a:latin typeface="HGP創英角ｺﾞｼｯｸUB" pitchFamily="50" charset="-128"/>
                <a:ea typeface="HGP創英角ｺﾞｼｯｸUB" pitchFamily="50" charset="-128"/>
              </a:rPr>
              <a:t>(2015), </a:t>
            </a:r>
            <a:r>
              <a:rPr lang="en-US" altLang="ja-JP" sz="2000" dirty="0" err="1" smtClean="0">
                <a:solidFill>
                  <a:prstClr val="black"/>
                </a:solidFill>
                <a:latin typeface="HGP創英角ｺﾞｼｯｸUB" pitchFamily="50" charset="-128"/>
                <a:ea typeface="HGP創英角ｺﾞｼｯｸUB" pitchFamily="50" charset="-128"/>
              </a:rPr>
              <a:t>subm</a:t>
            </a:r>
            <a:r>
              <a:rPr lang="en-US" altLang="ja-JP" sz="2000" dirty="0" smtClean="0">
                <a:solidFill>
                  <a:prstClr val="black"/>
                </a:solidFill>
                <a:latin typeface="HGP創英角ｺﾞｼｯｸUB" pitchFamily="50" charset="-128"/>
                <a:ea typeface="HGP創英角ｺﾞｼｯｸUB" pitchFamily="50" charset="-128"/>
              </a:rPr>
              <a:t>.</a:t>
            </a:r>
            <a:endParaRPr lang="ja-JP" altLang="en-US" sz="2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grpSp>
        <p:nvGrpSpPr>
          <p:cNvPr id="15" name="グループ化 14"/>
          <p:cNvGrpSpPr/>
          <p:nvPr/>
        </p:nvGrpSpPr>
        <p:grpSpPr>
          <a:xfrm>
            <a:off x="395536" y="2420888"/>
            <a:ext cx="8352928" cy="4108817"/>
            <a:chOff x="395536" y="2561410"/>
            <a:chExt cx="8352928" cy="4108817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395536" y="2561410"/>
              <a:ext cx="8352928" cy="4108817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2000" b="1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　        </a:t>
              </a:r>
              <a:r>
                <a:rPr lang="en-US" altLang="ja-JP" sz="2000" b="1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 </a:t>
              </a:r>
              <a:r>
                <a:rPr lang="en-US" altLang="ja-JP" sz="2400" b="1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Ejected Mass </a:t>
              </a:r>
              <a:r>
                <a:rPr lang="en-US" altLang="ja-JP" sz="2000" b="1" dirty="0">
                  <a:solidFill>
                    <a:prstClr val="black"/>
                  </a:solidFill>
                  <a:latin typeface="Calibri"/>
                  <a:ea typeface="ＭＳ Ｐゴシック"/>
                </a:rPr>
                <a:t>[</a:t>
              </a:r>
              <a:r>
                <a:rPr lang="en-US" altLang="ja-JP" sz="2000" b="1" dirty="0" err="1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Msun</a:t>
              </a:r>
              <a:r>
                <a:rPr lang="en-US" altLang="ja-JP" sz="2000" b="1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]  </a:t>
              </a:r>
              <a:r>
                <a:rPr lang="en-US" altLang="ja-JP" sz="2400" b="1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x  Event Rate </a:t>
              </a:r>
              <a:r>
                <a:rPr lang="en-US" altLang="ja-JP" sz="2000" b="1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[/Galaxy/Century</a:t>
              </a:r>
              <a:r>
                <a:rPr lang="en-US" altLang="ja-JP" sz="2000" b="1" dirty="0">
                  <a:solidFill>
                    <a:prstClr val="black"/>
                  </a:solidFill>
                  <a:latin typeface="Calibri"/>
                  <a:ea typeface="ＭＳ Ｐゴシック"/>
                </a:rPr>
                <a:t>]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800" b="1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800" b="1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 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300" b="1" dirty="0">
                  <a:solidFill>
                    <a:prstClr val="black"/>
                  </a:solidFill>
                  <a:latin typeface="Calibri"/>
                  <a:ea typeface="ＭＳ Ｐゴシック"/>
                </a:rPr>
                <a:t> </a:t>
              </a:r>
              <a:r>
                <a:rPr lang="en-US" altLang="ja-JP" sz="300" b="1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 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2400" b="1" dirty="0" smtClean="0">
                  <a:solidFill>
                    <a:srgbClr val="FF0000"/>
                  </a:solidFill>
                  <a:latin typeface="Calibri"/>
                  <a:ea typeface="ＭＳ Ｐゴシック"/>
                </a:rPr>
                <a:t>     Weak r       </a:t>
              </a:r>
              <a:r>
                <a:rPr lang="en-US" altLang="ja-JP" sz="2400" b="1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=     7.4 x 10</a:t>
              </a:r>
              <a:r>
                <a:rPr lang="en-US" altLang="ja-JP" sz="2400" b="1" baseline="3000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-4</a:t>
              </a:r>
              <a:r>
                <a:rPr lang="en-US" altLang="ja-JP" sz="2400" b="1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      x       (1.9±1.1) </a:t>
              </a:r>
              <a:r>
                <a:rPr lang="en-US" altLang="ja-JP" sz="3600" b="1" baseline="3000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a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800" b="1" dirty="0">
                  <a:solidFill>
                    <a:prstClr val="black"/>
                  </a:solidFill>
                  <a:latin typeface="Calibri"/>
                  <a:ea typeface="ＭＳ Ｐゴシック"/>
                </a:rPr>
                <a:t> </a:t>
              </a:r>
              <a:endParaRPr lang="en-US" altLang="ja-JP" sz="300" b="1" dirty="0" smtClean="0">
                <a:solidFill>
                  <a:prstClr val="black"/>
                </a:solidFill>
                <a:latin typeface="Calibri"/>
                <a:ea typeface="ＭＳ Ｐゴシック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2400" b="1" dirty="0">
                  <a:solidFill>
                    <a:srgbClr val="FF0000"/>
                  </a:solidFill>
                  <a:latin typeface="Calibri"/>
                  <a:ea typeface="ＭＳ Ｐゴシック"/>
                </a:rPr>
                <a:t> </a:t>
              </a:r>
              <a:r>
                <a:rPr lang="en-US" altLang="ja-JP" sz="2400" b="1" dirty="0" smtClean="0">
                  <a:solidFill>
                    <a:srgbClr val="FF0000"/>
                  </a:solidFill>
                  <a:latin typeface="Calibri"/>
                  <a:ea typeface="ＭＳ Ｐゴシック"/>
                </a:rPr>
                <a:t>    MHD Jet</a:t>
              </a:r>
              <a:r>
                <a:rPr lang="ja-JP" altLang="en-US" sz="2400" b="1" dirty="0" smtClean="0">
                  <a:solidFill>
                    <a:srgbClr val="FF0000"/>
                  </a:solidFill>
                  <a:latin typeface="Calibri"/>
                  <a:ea typeface="ＭＳ Ｐゴシック"/>
                </a:rPr>
                <a:t> </a:t>
              </a:r>
              <a:r>
                <a:rPr lang="en-US" altLang="ja-JP" sz="2400" b="1" dirty="0" smtClean="0">
                  <a:solidFill>
                    <a:srgbClr val="FF0000"/>
                  </a:solidFill>
                  <a:latin typeface="Calibri"/>
                  <a:ea typeface="ＭＳ Ｐゴシック"/>
                </a:rPr>
                <a:t>   </a:t>
              </a:r>
              <a:r>
                <a:rPr lang="en-US" altLang="ja-JP" sz="2400" b="1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=     0.6 x 10</a:t>
              </a:r>
              <a:r>
                <a:rPr lang="en-US" altLang="ja-JP" sz="2400" b="1" baseline="3000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-2</a:t>
              </a:r>
              <a:r>
                <a:rPr lang="en-US" altLang="ja-JP" sz="2400" b="1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      x  ((0.03±0.02) x (1.9</a:t>
              </a:r>
              <a:r>
                <a:rPr lang="en-US" altLang="ja-JP" sz="2400" b="1" dirty="0">
                  <a:solidFill>
                    <a:prstClr val="black"/>
                  </a:solidFill>
                  <a:latin typeface="Calibri"/>
                  <a:ea typeface="ＭＳ Ｐゴシック"/>
                </a:rPr>
                <a:t>±</a:t>
              </a:r>
              <a:r>
                <a:rPr lang="en-US" altLang="ja-JP" sz="2400" b="1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1.1)) </a:t>
              </a:r>
              <a:r>
                <a:rPr lang="en-US" altLang="ja-JP" sz="3600" b="1" baseline="3000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b</a:t>
              </a:r>
              <a:endParaRPr lang="en-US" altLang="ja-JP" sz="2400" b="1" dirty="0" smtClean="0">
                <a:solidFill>
                  <a:prstClr val="black"/>
                </a:solidFill>
                <a:latin typeface="Calibri"/>
                <a:ea typeface="ＭＳ Ｐゴシック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800" b="1" dirty="0">
                  <a:solidFill>
                    <a:prstClr val="black"/>
                  </a:solidFill>
                  <a:latin typeface="Calibri"/>
                  <a:ea typeface="ＭＳ Ｐゴシック"/>
                </a:rPr>
                <a:t> </a:t>
              </a:r>
              <a:r>
                <a:rPr lang="en-US" altLang="ja-JP" sz="800" b="1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 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2400" b="1" dirty="0" smtClean="0">
                  <a:solidFill>
                    <a:srgbClr val="FF0000"/>
                  </a:solidFill>
                  <a:latin typeface="Calibri"/>
                  <a:ea typeface="ＭＳ Ｐゴシック"/>
                </a:rPr>
                <a:t>     NSM           </a:t>
              </a:r>
              <a:r>
                <a:rPr lang="en-US" altLang="ja-JP" sz="2400" b="1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=    (2±1) x 10</a:t>
              </a:r>
              <a:r>
                <a:rPr lang="en-US" altLang="ja-JP" sz="2400" b="1" baseline="3000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-2</a:t>
              </a:r>
              <a:r>
                <a:rPr lang="en-US" altLang="ja-JP" sz="2400" b="1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 x      (1-28)x10</a:t>
              </a:r>
              <a:r>
                <a:rPr lang="en-US" altLang="ja-JP" sz="2400" b="1" baseline="3000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-3</a:t>
              </a:r>
              <a:r>
                <a:rPr lang="en-US" altLang="ja-JP" sz="2400" b="1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 </a:t>
              </a:r>
              <a:r>
                <a:rPr lang="en-US" altLang="ja-JP" sz="3600" b="1" baseline="3000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c</a:t>
              </a:r>
              <a:endParaRPr lang="en-US" altLang="ja-JP" sz="2400" b="1" baseline="30000" dirty="0" smtClean="0">
                <a:solidFill>
                  <a:prstClr val="black"/>
                </a:solidFill>
                <a:latin typeface="Calibri"/>
                <a:ea typeface="ＭＳ Ｐゴシック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altLang="ja-JP" sz="1100" b="1" dirty="0" smtClean="0">
                <a:solidFill>
                  <a:prstClr val="black"/>
                </a:solidFill>
                <a:latin typeface="Calibri"/>
                <a:ea typeface="ＭＳ Ｐゴシック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altLang="ja-JP" sz="1100" b="1" dirty="0" smtClean="0">
                <a:solidFill>
                  <a:prstClr val="black"/>
                </a:solidFill>
                <a:latin typeface="Calibri"/>
                <a:ea typeface="ＭＳ Ｐゴシック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altLang="ja-JP" sz="1100" b="1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2000" b="1" dirty="0">
                  <a:solidFill>
                    <a:prstClr val="black"/>
                  </a:solidFill>
                  <a:latin typeface="Calibri"/>
                  <a:ea typeface="ＭＳ Ｐゴシック"/>
                </a:rPr>
                <a:t> </a:t>
              </a:r>
              <a:r>
                <a:rPr lang="en-US" altLang="ja-JP" sz="2000" b="1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    </a:t>
              </a:r>
              <a:r>
                <a:rPr lang="ja-JP" altLang="en-US" sz="2000" b="1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　　</a:t>
              </a:r>
              <a:r>
                <a:rPr lang="en-US" altLang="ja-JP" sz="2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ＭＳ Ｐゴシック"/>
                  <a:cs typeface="Times New Roman" panose="02020603050405020304" pitchFamily="18" charset="0"/>
                </a:rPr>
                <a:t>Observations</a:t>
              </a:r>
              <a:r>
                <a:rPr lang="en-US" altLang="ja-JP" sz="2000" b="1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      a   1.9±1.1        </a:t>
              </a:r>
              <a:r>
                <a:rPr lang="en-US" altLang="ja-JP" sz="19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ＭＳ Ｐゴシック"/>
                  <a:cs typeface="Times New Roman" panose="02020603050405020304" pitchFamily="18" charset="0"/>
                </a:rPr>
                <a:t>Diehl</a:t>
              </a:r>
              <a:r>
                <a:rPr lang="en-US" altLang="ja-JP" sz="19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ＭＳ Ｐゴシック"/>
                  <a:cs typeface="Times New Roman" panose="02020603050405020304" pitchFamily="18" charset="0"/>
                </a:rPr>
                <a:t>,</a:t>
              </a:r>
              <a:r>
                <a:rPr lang="en-US" altLang="ja-JP" sz="19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ＭＳ Ｐゴシック"/>
                  <a:cs typeface="Times New Roman" panose="02020603050405020304" pitchFamily="18" charset="0"/>
                </a:rPr>
                <a:t> </a:t>
              </a:r>
              <a:r>
                <a:rPr lang="en-US" altLang="ja-JP" sz="19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ＭＳ Ｐゴシック"/>
                  <a:cs typeface="Times New Roman" panose="02020603050405020304" pitchFamily="18" charset="0"/>
                </a:rPr>
                <a:t>et al</a:t>
              </a:r>
              <a:r>
                <a:rPr lang="en-US" altLang="ja-JP" sz="19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ＭＳ Ｐゴシック"/>
                  <a:cs typeface="Times New Roman" panose="02020603050405020304" pitchFamily="18" charset="0"/>
                </a:rPr>
                <a:t>., Nature </a:t>
              </a:r>
              <a:r>
                <a:rPr lang="en-US" altLang="ja-JP" sz="19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ＭＳ Ｐゴシック"/>
                  <a:cs typeface="Times New Roman" panose="02020603050405020304" pitchFamily="18" charset="0"/>
                </a:rPr>
                <a:t>439, 45 (2006</a:t>
              </a:r>
              <a:r>
                <a:rPr lang="en-US" altLang="ja-JP" sz="19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ＭＳ Ｐゴシック"/>
                  <a:cs typeface="Times New Roman" panose="02020603050405020304" pitchFamily="18" charset="0"/>
                </a:rPr>
                <a:t>).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5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ＭＳ Ｐゴシック"/>
                  <a:cs typeface="Times New Roman" panose="02020603050405020304" pitchFamily="18" charset="0"/>
                </a:rPr>
                <a:t> </a:t>
              </a:r>
              <a:r>
                <a:rPr lang="en-US" altLang="ja-JP" sz="5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ＭＳ Ｐゴシック"/>
                  <a:cs typeface="Times New Roman" panose="02020603050405020304" pitchFamily="18" charset="0"/>
                </a:rPr>
                <a:t> 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2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ＭＳ Ｐゴシック"/>
                  <a:cs typeface="Times New Roman" panose="02020603050405020304" pitchFamily="18" charset="0"/>
                </a:rPr>
                <a:t>   　    　　　   　         　　</a:t>
              </a:r>
              <a:r>
                <a:rPr lang="en-US" altLang="ja-JP" sz="2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ＭＳ Ｐゴシック"/>
                  <a:cs typeface="Times New Roman" panose="02020603050405020304" pitchFamily="18" charset="0"/>
                </a:rPr>
                <a:t>b   0.03±0.02   </a:t>
              </a:r>
              <a:r>
                <a:rPr lang="en-US" altLang="ja-JP" sz="19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ＭＳ Ｐゴシック"/>
                  <a:cs typeface="Times New Roman" panose="02020603050405020304" pitchFamily="18" charset="0"/>
                </a:rPr>
                <a:t>Winteler</a:t>
              </a:r>
              <a:r>
                <a:rPr lang="en-US" altLang="ja-JP" sz="19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ＭＳ Ｐゴシック"/>
                  <a:cs typeface="Times New Roman" panose="02020603050405020304" pitchFamily="18" charset="0"/>
                </a:rPr>
                <a:t>, </a:t>
              </a:r>
              <a:r>
                <a:rPr lang="en-US" altLang="ja-JP" sz="19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ＭＳ Ｐゴシック"/>
                  <a:cs typeface="Times New Roman" panose="02020603050405020304" pitchFamily="18" charset="0"/>
                </a:rPr>
                <a:t>et al., </a:t>
              </a:r>
              <a:r>
                <a:rPr lang="en-US" altLang="ja-JP" sz="19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ＭＳ Ｐゴシック"/>
                  <a:cs typeface="Times New Roman" panose="02020603050405020304" pitchFamily="18" charset="0"/>
                </a:rPr>
                <a:t>ApJ</a:t>
              </a:r>
              <a:r>
                <a:rPr lang="en-US" altLang="ja-JP" sz="19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ＭＳ Ｐゴシック"/>
                  <a:cs typeface="Times New Roman" panose="02020603050405020304" pitchFamily="18" charset="0"/>
                </a:rPr>
                <a:t> 750</a:t>
              </a:r>
              <a:r>
                <a:rPr lang="en-US" altLang="ja-JP" sz="19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ＭＳ Ｐゴシック"/>
                  <a:cs typeface="Times New Roman" panose="02020603050405020304" pitchFamily="18" charset="0"/>
                </a:rPr>
                <a:t>, </a:t>
              </a:r>
              <a:r>
                <a:rPr lang="en-US" altLang="ja-JP" sz="19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ＭＳ Ｐゴシック"/>
                  <a:cs typeface="Times New Roman" panose="02020603050405020304" pitchFamily="18" charset="0"/>
                </a:rPr>
                <a:t>L22 (2012).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5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ＭＳ Ｐゴシック"/>
                  <a:cs typeface="Times New Roman" panose="02020603050405020304" pitchFamily="18" charset="0"/>
                </a:rPr>
                <a:t> </a:t>
              </a:r>
              <a:r>
                <a:rPr lang="en-US" altLang="ja-JP" sz="5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ＭＳ Ｐゴシック"/>
                  <a:cs typeface="Times New Roman" panose="02020603050405020304" pitchFamily="18" charset="0"/>
                </a:rPr>
                <a:t> 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2000" b="1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　　 </a:t>
              </a:r>
              <a:r>
                <a:rPr lang="en-US" altLang="ja-JP" sz="2000" b="1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 </a:t>
              </a:r>
              <a:r>
                <a:rPr lang="ja-JP" altLang="en-US" sz="2000" b="1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 </a:t>
              </a:r>
              <a:r>
                <a:rPr lang="en-US" altLang="ja-JP" sz="2000" b="1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  Obs. Estimate      c  (1-28) x 10</a:t>
              </a:r>
              <a:r>
                <a:rPr lang="en-US" altLang="ja-JP" sz="2000" b="1" baseline="3000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-3</a:t>
              </a:r>
              <a:r>
                <a:rPr lang="en-US" altLang="ja-JP" sz="2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ＭＳ Ｐゴシック"/>
                  <a:cs typeface="Times New Roman" panose="02020603050405020304" pitchFamily="18" charset="0"/>
                </a:rPr>
                <a:t>   </a:t>
              </a:r>
              <a:r>
                <a:rPr lang="fr-FR" altLang="ja-JP" sz="19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ＭＳ Ｐゴシック"/>
                  <a:cs typeface="Times New Roman" panose="02020603050405020304" pitchFamily="18" charset="0"/>
                </a:rPr>
                <a:t>Kalogera</a:t>
              </a:r>
              <a:r>
                <a:rPr lang="fr-FR" altLang="ja-JP" sz="19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ＭＳ Ｐゴシック"/>
                  <a:cs typeface="Times New Roman" panose="02020603050405020304" pitchFamily="18" charset="0"/>
                </a:rPr>
                <a:t>, et al., ApJ 614, L137 (2004</a:t>
              </a:r>
              <a:r>
                <a:rPr lang="fr-FR" altLang="ja-JP" sz="19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ＭＳ Ｐゴシック"/>
                  <a:cs typeface="Times New Roman" panose="02020603050405020304" pitchFamily="18" charset="0"/>
                </a:rPr>
                <a:t>)</a:t>
              </a:r>
              <a:r>
                <a:rPr lang="en-US" altLang="ja-JP" sz="19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ＭＳ Ｐゴシック"/>
                  <a:cs typeface="Times New Roman" panose="02020603050405020304" pitchFamily="18" charset="0"/>
                </a:rPr>
                <a:t>.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300" b="1" dirty="0">
                  <a:solidFill>
                    <a:prstClr val="black"/>
                  </a:solidFill>
                  <a:latin typeface="Calibri"/>
                  <a:ea typeface="ＭＳ Ｐゴシック"/>
                </a:rPr>
                <a:t> </a:t>
              </a:r>
              <a:r>
                <a:rPr lang="en-US" altLang="ja-JP" sz="300" b="1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 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altLang="ja-JP" sz="300" b="1" dirty="0" smtClean="0">
                <a:solidFill>
                  <a:prstClr val="black"/>
                </a:solidFill>
                <a:latin typeface="Calibri"/>
                <a:ea typeface="ＭＳ Ｐゴシック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altLang="ja-JP" sz="300" b="1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altLang="ja-JP" sz="300" b="1" dirty="0" smtClean="0">
                <a:solidFill>
                  <a:prstClr val="black"/>
                </a:solidFill>
                <a:latin typeface="Calibri"/>
                <a:ea typeface="ＭＳ Ｐゴシック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altLang="ja-JP" sz="300" b="1" dirty="0" smtClean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cxnSp>
          <p:nvCxnSpPr>
            <p:cNvPr id="11" name="直線コネクタ 10"/>
            <p:cNvCxnSpPr/>
            <p:nvPr/>
          </p:nvCxnSpPr>
          <p:spPr>
            <a:xfrm>
              <a:off x="611560" y="3140968"/>
              <a:ext cx="79208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>
              <a:off x="611560" y="4941168"/>
              <a:ext cx="79208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左中かっこ 12"/>
            <p:cNvSpPr/>
            <p:nvPr/>
          </p:nvSpPr>
          <p:spPr>
            <a:xfrm>
              <a:off x="2699792" y="5373216"/>
              <a:ext cx="155448" cy="576064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4" name="テキスト ボックス 13"/>
          <p:cNvSpPr txBox="1"/>
          <p:nvPr/>
        </p:nvSpPr>
        <p:spPr>
          <a:xfrm>
            <a:off x="395536" y="194881"/>
            <a:ext cx="8352928" cy="148502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 fontAlgn="auto">
              <a:lnSpc>
                <a:spcPts val="33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3200" b="1" dirty="0" smtClean="0">
                <a:solidFill>
                  <a:srgbClr val="0000F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Relative Contributions of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800" b="1" dirty="0">
                <a:solidFill>
                  <a:srgbClr val="0000F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lang="en-US" altLang="ja-JP" sz="800" b="1" dirty="0" smtClean="0">
                <a:solidFill>
                  <a:srgbClr val="0000F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 </a:t>
            </a:r>
            <a:endParaRPr lang="en-US" altLang="ja-JP" sz="800" b="1" dirty="0">
              <a:solidFill>
                <a:srgbClr val="0000FF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 fontAlgn="auto">
              <a:lnSpc>
                <a:spcPts val="33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3200" b="1" dirty="0" smtClean="0">
                <a:solidFill>
                  <a:srgbClr val="FF0000"/>
                </a:solidFill>
                <a:latin typeface="Symbol" panose="05050102010706020507" pitchFamily="18" charset="2"/>
                <a:ea typeface="ＭＳ Ｐゴシック"/>
              </a:rPr>
              <a:t>n</a:t>
            </a:r>
            <a:r>
              <a:rPr lang="en-US" altLang="ja-JP" sz="3200" b="1" dirty="0" smtClean="0">
                <a:solidFill>
                  <a:srgbClr val="FF0000"/>
                </a:solidFill>
                <a:latin typeface="Calibri"/>
                <a:ea typeface="ＭＳ Ｐゴシック"/>
              </a:rPr>
              <a:t>-</a:t>
            </a:r>
            <a:r>
              <a:rPr lang="en-US" altLang="ja-JP" sz="3200" b="1" dirty="0" err="1" smtClean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SNe</a:t>
            </a:r>
            <a:r>
              <a:rPr lang="en-US" altLang="ja-JP" sz="3200" b="1" dirty="0" smtClean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: MHD Jets : NSM</a:t>
            </a:r>
            <a:r>
              <a:rPr lang="en-US" altLang="ja-JP" sz="3200" b="1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s</a:t>
            </a:r>
            <a:r>
              <a:rPr lang="ja-JP" altLang="en-US" sz="3200" b="1" dirty="0" smtClean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endParaRPr lang="en-US" altLang="ja-JP" sz="3200" b="1" dirty="0">
              <a:solidFill>
                <a:srgbClr val="FF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 fontAlgn="auto">
              <a:lnSpc>
                <a:spcPts val="33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3200" b="1" dirty="0">
                <a:solidFill>
                  <a:srgbClr val="0000F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f</a:t>
            </a:r>
            <a:r>
              <a:rPr lang="en-US" altLang="ja-JP" sz="3200" b="1" dirty="0" smtClean="0">
                <a:solidFill>
                  <a:srgbClr val="0000F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rom Galactic event rate observations !</a:t>
            </a:r>
          </a:p>
        </p:txBody>
      </p:sp>
    </p:spTree>
    <p:extLst>
      <p:ext uri="{BB962C8B-B14F-4D97-AF65-F5344CB8AC3E}">
        <p14:creationId xmlns:p14="http://schemas.microsoft.com/office/powerpoint/2010/main" val="2521264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8" name="Text Box 8"/>
          <p:cNvSpPr txBox="1">
            <a:spLocks noChangeArrowheads="1"/>
          </p:cNvSpPr>
          <p:nvPr/>
        </p:nvSpPr>
        <p:spPr bwMode="auto">
          <a:xfrm>
            <a:off x="457200" y="304800"/>
            <a:ext cx="8382000" cy="624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6" rIns="91436" bIns="45716">
            <a:spAutoFit/>
          </a:bodyPr>
          <a:lstStyle>
            <a:lvl1pPr eaLnBrk="0" hangingPunct="0"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100000"/>
              <a:buFont typeface="Times New Roman" pitchFamily="18" charset="0"/>
              <a:defRPr kumimoji="1" sz="2900">
                <a:solidFill>
                  <a:srgbClr val="FFFFFF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lnSpc>
                <a:spcPct val="93000"/>
              </a:lnSpc>
              <a:spcAft>
                <a:spcPts val="1038"/>
              </a:spcAft>
              <a:buClr>
                <a:srgbClr val="000000"/>
              </a:buClr>
              <a:buSzPct val="100000"/>
              <a:buFont typeface="Times New Roman" pitchFamily="18" charset="0"/>
              <a:defRPr kumimoji="1" sz="2500">
                <a:solidFill>
                  <a:srgbClr val="FFFFFF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100000"/>
              <a:buFont typeface="Times New Roman" pitchFamily="18" charset="0"/>
              <a:defRPr kumimoji="1" sz="2200">
                <a:solidFill>
                  <a:srgbClr val="FFFFFF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100000"/>
              <a:buFont typeface="Times New Roman" pitchFamily="18" charset="0"/>
              <a:defRPr kumimoji="1">
                <a:solidFill>
                  <a:srgbClr val="FFFFFF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8" charset="0"/>
              <a:defRPr kumimoji="1">
                <a:solidFill>
                  <a:srgbClr val="FFFFFF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8" charset="0"/>
              <a:defRPr kumimoji="1">
                <a:solidFill>
                  <a:srgbClr val="FFFFFF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8" charset="0"/>
              <a:defRPr kumimoji="1">
                <a:solidFill>
                  <a:srgbClr val="FFFFFF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8" charset="0"/>
              <a:defRPr kumimoji="1">
                <a:solidFill>
                  <a:srgbClr val="FFFFFF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8" charset="0"/>
              <a:defRPr kumimoji="1">
                <a:solidFill>
                  <a:srgbClr val="FFFFFF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ClrTx/>
              <a:buSzTx/>
            </a:pPr>
            <a:r>
              <a:rPr kumimoji="0" lang="en-US" altLang="ja-JP" sz="3200" b="1" dirty="0" smtClean="0">
                <a:solidFill>
                  <a:srgbClr val="FFFF00"/>
                </a:solidFill>
                <a:ea typeface="HGP創英角ｺﾞｼｯｸUB" pitchFamily="50" charset="-128"/>
              </a:rPr>
              <a:t>SUMMARY</a:t>
            </a:r>
          </a:p>
          <a:p>
            <a:pPr algn="ctr">
              <a:lnSpc>
                <a:spcPct val="100000"/>
              </a:lnSpc>
              <a:spcAft>
                <a:spcPct val="0"/>
              </a:spcAft>
              <a:buClrTx/>
              <a:buSzTx/>
            </a:pPr>
            <a:r>
              <a:rPr kumimoji="0" lang="en-US" altLang="ja-JP" sz="3200" b="1" dirty="0">
                <a:solidFill>
                  <a:srgbClr val="FFFF00"/>
                </a:solidFill>
                <a:ea typeface="HGP創英角ｺﾞｼｯｸUB" pitchFamily="50" charset="-128"/>
              </a:rPr>
              <a:t>o</a:t>
            </a:r>
            <a:r>
              <a:rPr kumimoji="0" lang="en-US" altLang="ja-JP" sz="3200" b="1" dirty="0" smtClean="0">
                <a:solidFill>
                  <a:srgbClr val="FFFF00"/>
                </a:solidFill>
                <a:ea typeface="HGP創英角ｺﾞｼｯｸUB" pitchFamily="50" charset="-128"/>
              </a:rPr>
              <a:t>n the Origin of R-Process ?</a:t>
            </a:r>
          </a:p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endParaRPr lang="en-US" altLang="ja-JP" sz="2400" dirty="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ja-JP" sz="2400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Only </a:t>
            </a:r>
            <a:r>
              <a:rPr lang="en-US" altLang="ja-JP" sz="2400" dirty="0" smtClean="0">
                <a:solidFill>
                  <a:srgbClr val="FFFF00"/>
                </a:solidFill>
                <a:latin typeface="HGP創英角ｺﾞｼｯｸUB" pitchFamily="50" charset="-128"/>
                <a:ea typeface="HGP創英角ｺﾞｼｯｸUB" pitchFamily="50" charset="-128"/>
              </a:rPr>
              <a:t>magneto-hydrodynamic jet supernovae </a:t>
            </a:r>
            <a:r>
              <a:rPr lang="en-US" altLang="ja-JP" sz="2400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(MHDJ </a:t>
            </a:r>
            <a:r>
              <a:rPr lang="en-US" altLang="ja-JP" sz="2400" dirty="0" err="1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SNe</a:t>
            </a:r>
            <a:r>
              <a:rPr lang="en-US" altLang="ja-JP" sz="2400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) </a:t>
            </a:r>
            <a:r>
              <a:rPr lang="en-US" altLang="ja-JP" sz="2400" dirty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can contribute </a:t>
            </a:r>
            <a:r>
              <a:rPr lang="en-US" altLang="ja-JP" sz="2400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to the r-process in the early Galaxy and </a:t>
            </a:r>
            <a:r>
              <a:rPr lang="en-US" altLang="ja-JP" sz="2400" dirty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explain the </a:t>
            </a:r>
            <a:r>
              <a:rPr lang="en-US" altLang="ja-JP" sz="2400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“universality” at EMP stars with [Fe/H]&lt;-3.  </a:t>
            </a:r>
          </a:p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endParaRPr lang="en-US" altLang="ja-JP" sz="2400" dirty="0" smtClean="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</a:pPr>
            <a:r>
              <a:rPr lang="en-US" altLang="ja-JP" sz="2400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Assuming </a:t>
            </a:r>
            <a:r>
              <a:rPr lang="en-US" altLang="ja-JP" sz="2400" dirty="0" smtClean="0">
                <a:solidFill>
                  <a:srgbClr val="FFFF00"/>
                </a:solidFill>
                <a:latin typeface="HGP創英角ｺﾞｼｯｸUB" pitchFamily="50" charset="-128"/>
                <a:ea typeface="HGP創英角ｺﾞｼｯｸUB" pitchFamily="50" charset="-128"/>
              </a:rPr>
              <a:t>binary </a:t>
            </a:r>
            <a:r>
              <a:rPr lang="en-US" altLang="ja-JP" sz="2400" dirty="0">
                <a:solidFill>
                  <a:srgbClr val="FFFF00"/>
                </a:solidFill>
                <a:latin typeface="HGP創英角ｺﾞｼｯｸUB" pitchFamily="50" charset="-128"/>
                <a:ea typeface="HGP創英角ｺﾞｼｯｸUB" pitchFamily="50" charset="-128"/>
              </a:rPr>
              <a:t>neutron-star </a:t>
            </a:r>
            <a:r>
              <a:rPr lang="en-US" altLang="ja-JP" sz="2400" dirty="0" smtClean="0">
                <a:solidFill>
                  <a:srgbClr val="FFFF00"/>
                </a:solidFill>
                <a:latin typeface="HGP創英角ｺﾞｼｯｸUB" pitchFamily="50" charset="-128"/>
                <a:ea typeface="HGP創英角ｺﾞｼｯｸUB" pitchFamily="50" charset="-128"/>
              </a:rPr>
              <a:t>merger </a:t>
            </a:r>
            <a:r>
              <a:rPr lang="en-US" altLang="ja-JP" sz="2400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(NSM) r-process, Galactic </a:t>
            </a:r>
            <a:r>
              <a:rPr lang="en-US" altLang="ja-JP" sz="2400" dirty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chemo-dynamical evolution including gas mixing effects in star forming region partially accounts for the dispersion of </a:t>
            </a:r>
            <a:r>
              <a:rPr lang="en-US" altLang="ja-JP" sz="2400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the r-process elemental abundance pattern.  However</a:t>
            </a:r>
            <a:r>
              <a:rPr lang="en-US" altLang="ja-JP" sz="2400" dirty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, it is limited to mergers for </a:t>
            </a:r>
            <a:r>
              <a:rPr lang="en-US" altLang="ja-JP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100My &lt;</a:t>
            </a:r>
            <a:r>
              <a:rPr lang="en-US" altLang="ja-JP" sz="2400" dirty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 </a:t>
            </a:r>
            <a:r>
              <a:rPr lang="en-US" altLang="ja-JP" sz="2400" b="1" dirty="0" err="1">
                <a:solidFill>
                  <a:schemeClr val="bg1"/>
                </a:solidFill>
                <a:latin typeface="Symbol" pitchFamily="18" charset="2"/>
                <a:cs typeface="Times New Roman" pitchFamily="18" charset="0"/>
              </a:rPr>
              <a:t>t</a:t>
            </a:r>
            <a:r>
              <a:rPr lang="en-US" altLang="ja-JP" sz="2400" b="1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ja-JP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&lt; 500My.</a:t>
            </a:r>
          </a:p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</a:pPr>
            <a:endParaRPr lang="en-US" altLang="ja-JP" sz="2400" dirty="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</a:pPr>
            <a:r>
              <a:rPr lang="en-US" altLang="ja-JP" sz="2400" dirty="0" smtClean="0">
                <a:solidFill>
                  <a:srgbClr val="FFFF00"/>
                </a:solidFill>
                <a:latin typeface="HGP創英角ｺﾞｼｯｸUB" pitchFamily="50" charset="-128"/>
                <a:ea typeface="HGP創英角ｺﾞｼｯｸUB" pitchFamily="50" charset="-128"/>
              </a:rPr>
              <a:t>Both MHDJ </a:t>
            </a:r>
            <a:r>
              <a:rPr lang="en-US" altLang="ja-JP" sz="2400" dirty="0" err="1" smtClean="0">
                <a:solidFill>
                  <a:srgbClr val="FFFF00"/>
                </a:solidFill>
                <a:latin typeface="HGP創英角ｺﾞｼｯｸUB" pitchFamily="50" charset="-128"/>
                <a:ea typeface="HGP創英角ｺﾞｼｯｸUB" pitchFamily="50" charset="-128"/>
              </a:rPr>
              <a:t>SNe</a:t>
            </a:r>
            <a:r>
              <a:rPr lang="en-US" altLang="ja-JP" sz="2400" dirty="0" smtClean="0">
                <a:solidFill>
                  <a:srgbClr val="FFFF00"/>
                </a:solidFill>
                <a:latin typeface="HGP創英角ｺﾞｼｯｸUB" pitchFamily="50" charset="-128"/>
                <a:ea typeface="HGP創英角ｺﾞｼｯｸUB" pitchFamily="50" charset="-128"/>
              </a:rPr>
              <a:t> and binary NSMs </a:t>
            </a:r>
            <a:r>
              <a:rPr lang="en-US" altLang="ja-JP" sz="2400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definitely contribute to the solar-system r-process elements.</a:t>
            </a:r>
          </a:p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</a:pPr>
            <a:endParaRPr lang="en-US" altLang="ja-JP" sz="2400" dirty="0" smtClean="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1386779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正方形/長方形 14"/>
          <p:cNvSpPr>
            <a:spLocks noChangeArrowheads="1"/>
          </p:cNvSpPr>
          <p:nvPr/>
        </p:nvSpPr>
        <p:spPr bwMode="auto">
          <a:xfrm>
            <a:off x="-100013" y="-100013"/>
            <a:ext cx="9296401" cy="7010401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kumimoji="0" lang="ja-JP" altLang="en-US" sz="2400">
              <a:solidFill>
                <a:srgbClr val="FFFFFF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355331" name="Line 8"/>
          <p:cNvSpPr>
            <a:spLocks noChangeShapeType="1"/>
          </p:cNvSpPr>
          <p:nvPr/>
        </p:nvSpPr>
        <p:spPr bwMode="auto">
          <a:xfrm flipH="1" flipV="1">
            <a:off x="2514600" y="5867400"/>
            <a:ext cx="1905000" cy="9144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355332" name="Line 9"/>
          <p:cNvSpPr>
            <a:spLocks noChangeShapeType="1"/>
          </p:cNvSpPr>
          <p:nvPr/>
        </p:nvSpPr>
        <p:spPr bwMode="auto">
          <a:xfrm flipH="1" flipV="1">
            <a:off x="3352800" y="4953000"/>
            <a:ext cx="1143000" cy="1752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355333" name="Line 10"/>
          <p:cNvSpPr>
            <a:spLocks noChangeShapeType="1"/>
          </p:cNvSpPr>
          <p:nvPr/>
        </p:nvSpPr>
        <p:spPr bwMode="auto">
          <a:xfrm flipH="1" flipV="1">
            <a:off x="4610100" y="4624388"/>
            <a:ext cx="38100" cy="2157412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355334" name="Line 12"/>
          <p:cNvSpPr>
            <a:spLocks noChangeShapeType="1"/>
          </p:cNvSpPr>
          <p:nvPr/>
        </p:nvSpPr>
        <p:spPr bwMode="auto">
          <a:xfrm flipV="1">
            <a:off x="4876800" y="5602288"/>
            <a:ext cx="1600200" cy="1179512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355335" name="TextBox 9"/>
          <p:cNvSpPr txBox="1">
            <a:spLocks noChangeArrowheads="1"/>
          </p:cNvSpPr>
          <p:nvPr/>
        </p:nvSpPr>
        <p:spPr bwMode="auto">
          <a:xfrm>
            <a:off x="6477000" y="5097463"/>
            <a:ext cx="4413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ja-JP" sz="4400">
                <a:solidFill>
                  <a:srgbClr val="000000"/>
                </a:solidFill>
              </a:rPr>
              <a:t>ν</a:t>
            </a:r>
          </a:p>
        </p:txBody>
      </p:sp>
      <p:sp>
        <p:nvSpPr>
          <p:cNvPr id="355336" name="TextBox 10"/>
          <p:cNvSpPr txBox="1">
            <a:spLocks noChangeArrowheads="1"/>
          </p:cNvSpPr>
          <p:nvPr/>
        </p:nvSpPr>
        <p:spPr bwMode="auto">
          <a:xfrm>
            <a:off x="5791200" y="4335463"/>
            <a:ext cx="4413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ja-JP" sz="4400">
                <a:solidFill>
                  <a:srgbClr val="000000"/>
                </a:solidFill>
              </a:rPr>
              <a:t>ν</a:t>
            </a:r>
          </a:p>
        </p:txBody>
      </p:sp>
      <p:sp>
        <p:nvSpPr>
          <p:cNvPr id="355337" name="TextBox 11"/>
          <p:cNvSpPr txBox="1">
            <a:spLocks noChangeArrowheads="1"/>
          </p:cNvSpPr>
          <p:nvPr/>
        </p:nvSpPr>
        <p:spPr bwMode="auto">
          <a:xfrm>
            <a:off x="4343400" y="3854450"/>
            <a:ext cx="4413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ja-JP" sz="4400">
                <a:solidFill>
                  <a:srgbClr val="000000"/>
                </a:solidFill>
              </a:rPr>
              <a:t>ν</a:t>
            </a:r>
          </a:p>
        </p:txBody>
      </p:sp>
      <p:sp>
        <p:nvSpPr>
          <p:cNvPr id="355338" name="TextBox 12"/>
          <p:cNvSpPr txBox="1">
            <a:spLocks noChangeArrowheads="1"/>
          </p:cNvSpPr>
          <p:nvPr/>
        </p:nvSpPr>
        <p:spPr bwMode="auto">
          <a:xfrm>
            <a:off x="2911475" y="4259263"/>
            <a:ext cx="4413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ja-JP" sz="4400">
                <a:solidFill>
                  <a:srgbClr val="000000"/>
                </a:solidFill>
              </a:rPr>
              <a:t>ν</a:t>
            </a:r>
          </a:p>
        </p:txBody>
      </p:sp>
      <p:sp>
        <p:nvSpPr>
          <p:cNvPr id="355339" name="TextBox 13"/>
          <p:cNvSpPr txBox="1">
            <a:spLocks noChangeArrowheads="1"/>
          </p:cNvSpPr>
          <p:nvPr/>
        </p:nvSpPr>
        <p:spPr bwMode="auto">
          <a:xfrm>
            <a:off x="2073275" y="5249863"/>
            <a:ext cx="4413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ja-JP" sz="4400">
                <a:solidFill>
                  <a:srgbClr val="000000"/>
                </a:solidFill>
              </a:rPr>
              <a:t>ν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-195263" y="1074738"/>
            <a:ext cx="49672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9pPr>
          </a:lstStyle>
          <a:p>
            <a:pPr marL="0" indent="0">
              <a:lnSpc>
                <a:spcPts val="1800"/>
              </a:lnSpc>
              <a:buFontTx/>
              <a:buNone/>
              <a:defRPr/>
            </a:pPr>
            <a:r>
              <a:rPr kumimoji="0" lang="en-US" altLang="ja-JP" sz="2200" kern="0" dirty="0" smtClean="0">
                <a:solidFill>
                  <a:srgbClr val="FFFF00"/>
                </a:solidFill>
                <a:latin typeface="HGP創英角ｺﾞｼｯｸUB" pitchFamily="50" charset="-128"/>
                <a:ea typeface="HGP創英角ｺﾞｼｯｸUB" pitchFamily="50" charset="-128"/>
              </a:rPr>
              <a:t>     Core-Collapse Supernovae</a:t>
            </a:r>
          </a:p>
          <a:p>
            <a:pPr marL="0" indent="0">
              <a:lnSpc>
                <a:spcPts val="1800"/>
              </a:lnSpc>
              <a:buFontTx/>
              <a:buNone/>
              <a:defRPr/>
            </a:pPr>
            <a:r>
              <a:rPr kumimoji="0" lang="en-US" altLang="ja-JP" sz="1800" kern="0" dirty="0" smtClean="0">
                <a:solidFill>
                  <a:srgbClr val="FFFFFF"/>
                </a:solidFill>
                <a:latin typeface="Symbol" panose="05050102010706020507" pitchFamily="18" charset="2"/>
                <a:ea typeface="HGP創英角ｺﾞｼｯｸUB" pitchFamily="50" charset="-128"/>
              </a:rPr>
              <a:t>   n</a:t>
            </a:r>
            <a:r>
              <a:rPr kumimoji="0" lang="en-US" altLang="ja-JP" sz="1800" kern="0" dirty="0" smtClean="0">
                <a:solidFill>
                  <a:srgbClr val="FFFFFF"/>
                </a:solidFill>
                <a:ea typeface="HGP創英角ｺﾞｼｯｸUB" pitchFamily="50" charset="-128"/>
              </a:rPr>
              <a:t>-driven Wind, 3D Hydro, Newtonian, 11.2 M  </a:t>
            </a:r>
            <a:r>
              <a:rPr kumimoji="0" lang="en-US" altLang="ja-JP" sz="800" kern="0" dirty="0" smtClean="0">
                <a:solidFill>
                  <a:srgbClr val="FFFFFF"/>
                </a:solidFill>
                <a:ea typeface="HGP創英角ｺﾞｼｯｸUB" pitchFamily="50" charset="-128"/>
              </a:rPr>
              <a:t>                   </a:t>
            </a:r>
          </a:p>
          <a:p>
            <a:pPr marL="0" indent="0">
              <a:lnSpc>
                <a:spcPts val="1800"/>
              </a:lnSpc>
              <a:buFontTx/>
              <a:buNone/>
              <a:defRPr/>
            </a:pPr>
            <a:r>
              <a:rPr kumimoji="0" lang="en-US" altLang="ja-JP" sz="1800" kern="0" dirty="0" smtClean="0">
                <a:solidFill>
                  <a:srgbClr val="FFFFFF"/>
                </a:solidFill>
                <a:ea typeface="HGP創英角ｺﾞｼｯｸUB" pitchFamily="50" charset="-128"/>
              </a:rPr>
              <a:t>   </a:t>
            </a:r>
            <a:r>
              <a:rPr kumimoji="0" lang="en-US" altLang="ja-JP" sz="1800" kern="0" dirty="0" err="1" smtClean="0">
                <a:solidFill>
                  <a:srgbClr val="FFFFFF"/>
                </a:solidFill>
                <a:ea typeface="HGP創英角ｺﾞｼｯｸUB" pitchFamily="50" charset="-128"/>
              </a:rPr>
              <a:t>Takiwaki</a:t>
            </a:r>
            <a:r>
              <a:rPr kumimoji="0" lang="en-US" altLang="ja-JP" sz="1800" kern="0" dirty="0" smtClean="0">
                <a:solidFill>
                  <a:srgbClr val="FFFFFF"/>
                </a:solidFill>
                <a:ea typeface="HGP創英角ｺﾞｼｯｸUB" pitchFamily="50" charset="-128"/>
              </a:rPr>
              <a:t>, </a:t>
            </a:r>
            <a:r>
              <a:rPr kumimoji="0" lang="en-US" altLang="ja-JP" sz="1800" kern="0" dirty="0" err="1" smtClean="0">
                <a:solidFill>
                  <a:srgbClr val="FFFFFF"/>
                </a:solidFill>
                <a:ea typeface="HGP創英角ｺﾞｼｯｸUB" pitchFamily="50" charset="-128"/>
              </a:rPr>
              <a:t>Kotake</a:t>
            </a:r>
            <a:r>
              <a:rPr kumimoji="0" lang="en-US" altLang="ja-JP" sz="1800" kern="0" dirty="0" smtClean="0">
                <a:solidFill>
                  <a:srgbClr val="FFFFFF"/>
                </a:solidFill>
                <a:ea typeface="HGP創英角ｺﾞｼｯｸUB" pitchFamily="50" charset="-128"/>
              </a:rPr>
              <a:t>, </a:t>
            </a:r>
            <a:r>
              <a:rPr kumimoji="0" lang="en-US" altLang="ja-JP" sz="1800" kern="0" dirty="0" err="1" smtClean="0">
                <a:solidFill>
                  <a:srgbClr val="FFFFFF"/>
                </a:solidFill>
                <a:ea typeface="HGP創英角ｺﾞｼｯｸUB" pitchFamily="50" charset="-128"/>
              </a:rPr>
              <a:t>Suwa</a:t>
            </a:r>
            <a:r>
              <a:rPr kumimoji="0" lang="en-US" altLang="ja-JP" sz="1800" kern="0" dirty="0" smtClean="0">
                <a:solidFill>
                  <a:srgbClr val="FFFFFF"/>
                </a:solidFill>
                <a:ea typeface="HGP創英角ｺﾞｼｯｸUB" pitchFamily="50" charset="-128"/>
              </a:rPr>
              <a:t>, </a:t>
            </a:r>
            <a:r>
              <a:rPr kumimoji="0" lang="en-US" altLang="ja-JP" sz="1800" kern="0" dirty="0" err="1" smtClean="0">
                <a:solidFill>
                  <a:srgbClr val="FFFFFF"/>
                </a:solidFill>
                <a:ea typeface="HGP創英角ｺﾞｼｯｸUB" pitchFamily="50" charset="-128"/>
              </a:rPr>
              <a:t>ApJ</a:t>
            </a:r>
            <a:r>
              <a:rPr kumimoji="0" lang="en-US" altLang="ja-JP" sz="1800" kern="0" dirty="0" smtClean="0">
                <a:solidFill>
                  <a:srgbClr val="FFFFFF"/>
                </a:solidFill>
                <a:ea typeface="HGP創英角ｺﾞｼｯｸUB" pitchFamily="50" charset="-128"/>
              </a:rPr>
              <a:t> 786 (2014), 83.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830763" y="990600"/>
            <a:ext cx="4313237" cy="984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2200" kern="0" dirty="0">
                <a:solidFill>
                  <a:srgbClr val="FFFF00"/>
                </a:solidFill>
                <a:latin typeface="HGP創英角ｺﾞｼｯｸUB" pitchFamily="50" charset="-128"/>
                <a:ea typeface="HGP創英角ｺﾞｼｯｸUB" pitchFamily="50" charset="-128"/>
              </a:rPr>
              <a:t>   Binary Neutron-Star Mergers</a:t>
            </a:r>
            <a:endParaRPr lang="en-US" altLang="ja-JP" sz="2200" dirty="0">
              <a:solidFill>
                <a:srgbClr val="FFFF00"/>
              </a:solidFill>
              <a:latin typeface="Times New Roman"/>
              <a:ea typeface="ＭＳ Ｐゴシック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solidFill>
                  <a:srgbClr val="FFFFFF"/>
                </a:solidFill>
                <a:latin typeface="Times New Roman"/>
                <a:ea typeface="ＭＳ Ｐゴシック"/>
                <a:cs typeface="Times New Roman" panose="02020603050405020304" pitchFamily="18" charset="0"/>
              </a:rPr>
              <a:t>SPH, Newtonian, </a:t>
            </a:r>
            <a:r>
              <a:rPr lang="en-US" altLang="ja-JP" dirty="0">
                <a:solidFill>
                  <a:srgbClr val="FFFFFF"/>
                </a:solidFill>
                <a:latin typeface="Symbol" panose="05050102010706020507" pitchFamily="18" charset="2"/>
                <a:ea typeface="ＭＳ Ｐゴシック"/>
                <a:cs typeface="Times New Roman" panose="02020603050405020304" pitchFamily="18" charset="0"/>
              </a:rPr>
              <a:t>n</a:t>
            </a:r>
            <a:r>
              <a:rPr lang="en-US" altLang="ja-JP" dirty="0">
                <a:solidFill>
                  <a:srgbClr val="FFFFFF"/>
                </a:solidFill>
                <a:latin typeface="Times New Roman"/>
                <a:ea typeface="ＭＳ Ｐゴシック"/>
                <a:cs typeface="Times New Roman" panose="02020603050405020304" pitchFamily="18" charset="0"/>
              </a:rPr>
              <a:t>-Leakage scheme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 err="1">
                <a:solidFill>
                  <a:srgbClr val="FFFFFF"/>
                </a:solidFill>
                <a:latin typeface="Times New Roman"/>
                <a:ea typeface="ＭＳ Ｐゴシック"/>
                <a:cs typeface="Times New Roman" panose="02020603050405020304" pitchFamily="18" charset="0"/>
              </a:rPr>
              <a:t>Korobkin</a:t>
            </a:r>
            <a:r>
              <a:rPr lang="ja-JP" altLang="en-US" dirty="0">
                <a:solidFill>
                  <a:srgbClr val="FFFFFF"/>
                </a:solidFill>
                <a:latin typeface="Times New Roman"/>
                <a:ea typeface="ＭＳ Ｐゴシック"/>
                <a:cs typeface="Times New Roman" panose="02020603050405020304" pitchFamily="18" charset="0"/>
              </a:rPr>
              <a:t> </a:t>
            </a:r>
            <a:r>
              <a:rPr lang="en-US" altLang="ja-JP" dirty="0">
                <a:solidFill>
                  <a:srgbClr val="FFFFFF"/>
                </a:solidFill>
                <a:latin typeface="Times New Roman"/>
                <a:ea typeface="ＭＳ Ｐゴシック"/>
                <a:cs typeface="Times New Roman" panose="02020603050405020304" pitchFamily="18" charset="0"/>
              </a:rPr>
              <a:t>et al., MNRAS 426 (2012), 1940.</a:t>
            </a:r>
          </a:p>
        </p:txBody>
      </p:sp>
      <p:grpSp>
        <p:nvGrpSpPr>
          <p:cNvPr id="22" name="グループ化 21"/>
          <p:cNvGrpSpPr>
            <a:grpSpLocks noChangeAspect="1"/>
          </p:cNvGrpSpPr>
          <p:nvPr/>
        </p:nvGrpSpPr>
        <p:grpSpPr>
          <a:xfrm>
            <a:off x="4369225" y="1534884"/>
            <a:ext cx="119881" cy="118801"/>
            <a:chOff x="3759200" y="1943100"/>
            <a:chExt cx="176213" cy="174625"/>
          </a:xfrm>
          <a:noFill/>
        </p:grpSpPr>
        <p:sp>
          <p:nvSpPr>
            <p:cNvPr id="23" name="Oval 48"/>
            <p:cNvSpPr>
              <a:spLocks noChangeAspect="1" noChangeArrowheads="1"/>
            </p:cNvSpPr>
            <p:nvPr/>
          </p:nvSpPr>
          <p:spPr bwMode="auto">
            <a:xfrm>
              <a:off x="3759200" y="1943100"/>
              <a:ext cx="176213" cy="174625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ja-JP" altLang="en-US" sz="1800" kern="0" smtClean="0">
                <a:solidFill>
                  <a:srgbClr val="FFFF00"/>
                </a:solidFill>
                <a:latin typeface="Arial" pitchFamily="34" charset="0"/>
              </a:endParaRPr>
            </a:p>
          </p:txBody>
        </p:sp>
        <p:sp>
          <p:nvSpPr>
            <p:cNvPr id="24" name="Oval 46"/>
            <p:cNvSpPr>
              <a:spLocks noChangeAspect="1" noChangeArrowheads="1"/>
            </p:cNvSpPr>
            <p:nvPr/>
          </p:nvSpPr>
          <p:spPr bwMode="auto">
            <a:xfrm>
              <a:off x="3816454" y="2000398"/>
              <a:ext cx="58208" cy="58208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ja-JP" altLang="en-US" sz="1800" kern="0" smtClean="0">
                <a:solidFill>
                  <a:srgbClr val="FFFF00"/>
                </a:solidFill>
                <a:latin typeface="Arial" pitchFamily="34" charset="0"/>
              </a:endParaRPr>
            </a:p>
          </p:txBody>
        </p:sp>
      </p:grpSp>
      <p:sp>
        <p:nvSpPr>
          <p:cNvPr id="355343" name="テキスト ボックス 1"/>
          <p:cNvSpPr txBox="1">
            <a:spLocks noChangeArrowheads="1"/>
          </p:cNvSpPr>
          <p:nvPr/>
        </p:nvSpPr>
        <p:spPr bwMode="auto">
          <a:xfrm>
            <a:off x="533400" y="106154"/>
            <a:ext cx="8429625" cy="579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altLang="ja-JP" sz="3800" dirty="0">
                <a:latin typeface="HGP創英角ｺﾞｼｯｸUB" pitchFamily="50" charset="-128"/>
                <a:ea typeface="HGP創英角ｺﾞｼｯｸUB" pitchFamily="50" charset="-128"/>
              </a:rPr>
              <a:t>A</a:t>
            </a:r>
            <a:r>
              <a:rPr lang="en-US" altLang="ja-JP" sz="3800" dirty="0" smtClean="0">
                <a:latin typeface="HGP創英角ｺﾞｼｯｸUB" pitchFamily="50" charset="-128"/>
                <a:ea typeface="HGP創英角ｺﾞｼｯｸUB" pitchFamily="50" charset="-128"/>
              </a:rPr>
              <a:t>strophysical </a:t>
            </a:r>
            <a:r>
              <a:rPr lang="en-US" altLang="ja-JP" sz="3800" dirty="0">
                <a:latin typeface="HGP創英角ｺﾞｼｯｸUB" pitchFamily="50" charset="-128"/>
                <a:ea typeface="HGP創英角ｺﾞｼｯｸUB" pitchFamily="50" charset="-128"/>
              </a:rPr>
              <a:t>site </a:t>
            </a:r>
            <a:r>
              <a:rPr lang="en-US" altLang="ja-JP" sz="3800" dirty="0" smtClean="0">
                <a:latin typeface="HGP創英角ｺﾞｼｯｸUB" pitchFamily="50" charset="-128"/>
                <a:ea typeface="HGP創英角ｺﾞｼｯｸUB" pitchFamily="50" charset="-128"/>
              </a:rPr>
              <a:t>for the </a:t>
            </a:r>
            <a:r>
              <a:rPr lang="en-US" altLang="ja-JP" sz="3800" dirty="0">
                <a:latin typeface="HGP創英角ｺﾞｼｯｸUB" pitchFamily="50" charset="-128"/>
                <a:ea typeface="HGP創英角ｺﾞｼｯｸUB" pitchFamily="50" charset="-128"/>
              </a:rPr>
              <a:t>r-process ?</a:t>
            </a:r>
          </a:p>
        </p:txBody>
      </p:sp>
      <p:sp>
        <p:nvSpPr>
          <p:cNvPr id="355344" name="タイトル 2"/>
          <p:cNvSpPr>
            <a:spLocks noGrp="1"/>
          </p:cNvSpPr>
          <p:nvPr>
            <p:ph type="title"/>
          </p:nvPr>
        </p:nvSpPr>
        <p:spPr>
          <a:xfrm flipH="1" flipV="1">
            <a:off x="468313" y="476250"/>
            <a:ext cx="217487" cy="133350"/>
          </a:xfrm>
        </p:spPr>
        <p:txBody>
          <a:bodyPr/>
          <a:lstStyle/>
          <a:p>
            <a:r>
              <a:rPr kumimoji="1" lang="en-US" altLang="ja-JP" smtClean="0">
                <a:ea typeface="ＭＳ Ｐゴシック" pitchFamily="50" charset="-128"/>
              </a:rPr>
              <a:t> </a:t>
            </a:r>
            <a:endParaRPr kumimoji="1" lang="ja-JP" altLang="en-US" smtClean="0">
              <a:ea typeface="ＭＳ Ｐゴシック" pitchFamily="50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0" y="2122310"/>
            <a:ext cx="4529137" cy="9405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200" dirty="0" smtClean="0">
                <a:latin typeface="HGP創英角ｺﾞｼｯｸUB" pitchFamily="50" charset="-128"/>
                <a:ea typeface="HGP創英角ｺﾞｼｯｸUB" pitchFamily="50" charset="-128"/>
              </a:rPr>
              <a:t>Why high entropy S/k &amp; low Y</a:t>
            </a:r>
            <a:r>
              <a:rPr lang="en-US" altLang="ja-JP" sz="2200" baseline="-25000" dirty="0" smtClean="0">
                <a:latin typeface="HGP創英角ｺﾞｼｯｸUB" pitchFamily="50" charset="-128"/>
                <a:ea typeface="HGP創英角ｺﾞｼｯｸUB" pitchFamily="50" charset="-128"/>
              </a:rPr>
              <a:t>e</a:t>
            </a:r>
            <a:r>
              <a:rPr lang="en-US" altLang="ja-JP" sz="2200" dirty="0" smtClean="0">
                <a:latin typeface="HGP創英角ｺﾞｼｯｸUB" pitchFamily="50" charset="-128"/>
                <a:ea typeface="HGP創英角ｺﾞｼｯｸUB" pitchFamily="50" charset="-128"/>
              </a:rPr>
              <a:t> ?</a:t>
            </a:r>
          </a:p>
          <a:p>
            <a:pPr algn="ctr" fontAlgn="auto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200" dirty="0" smtClean="0">
                <a:latin typeface="HGP創英角ｺﾞｼｯｸUB" pitchFamily="50" charset="-128"/>
                <a:ea typeface="HGP創英角ｺﾞｼｯｸUB" pitchFamily="50" charset="-128"/>
              </a:rPr>
              <a:t>1-10My !</a:t>
            </a:r>
            <a:endParaRPr lang="ja-JP" altLang="en-US" sz="2200" dirty="0">
              <a:latin typeface="Times New Roman"/>
            </a:endParaRPr>
          </a:p>
        </p:txBody>
      </p:sp>
      <p:sp>
        <p:nvSpPr>
          <p:cNvPr id="355346" name="テキスト ボックス 25"/>
          <p:cNvSpPr txBox="1">
            <a:spLocks noChangeArrowheads="1"/>
          </p:cNvSpPr>
          <p:nvPr/>
        </p:nvSpPr>
        <p:spPr bwMode="auto">
          <a:xfrm>
            <a:off x="4451350" y="2202279"/>
            <a:ext cx="4921250" cy="810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altLang="ja-JP" sz="2200" dirty="0" smtClean="0">
                <a:solidFill>
                  <a:srgbClr val="FFFFFF"/>
                </a:solidFill>
                <a:latin typeface="HGP創英角ｺﾞｼｯｸUB" pitchFamily="50" charset="-128"/>
                <a:ea typeface="HGP創英角ｺﾞｼｯｸUB" pitchFamily="50" charset="-128"/>
              </a:rPr>
              <a:t>Binary NS could merge too late ?</a:t>
            </a:r>
          </a:p>
          <a:p>
            <a:pPr algn="ctr">
              <a:lnSpc>
                <a:spcPts val="2800"/>
              </a:lnSpc>
            </a:pPr>
            <a:r>
              <a:rPr lang="en-US" altLang="ja-JP" sz="2000" dirty="0" smtClean="0">
                <a:solidFill>
                  <a:srgbClr val="FFFFFF"/>
                </a:solidFill>
                <a:latin typeface="HGP創英角ｺﾞｼｯｸUB" pitchFamily="50" charset="-128"/>
                <a:ea typeface="HGP創英角ｺﾞｼｯｸUB" pitchFamily="50" charset="-128"/>
              </a:rPr>
              <a:t>100My </a:t>
            </a:r>
            <a:r>
              <a:rPr lang="en-US" altLang="ja-JP" sz="2400" b="1" dirty="0" smtClean="0">
                <a:solidFill>
                  <a:srgbClr val="FFFFFF"/>
                </a:solidFill>
                <a:latin typeface="HGP創英角ｺﾞｼｯｸUB" pitchFamily="50" charset="-128"/>
                <a:ea typeface="HGP創英角ｺﾞｼｯｸUB" pitchFamily="50" charset="-128"/>
              </a:rPr>
              <a:t>≤</a:t>
            </a:r>
            <a:r>
              <a:rPr lang="en-US" altLang="ja-JP" sz="2000" dirty="0" smtClean="0">
                <a:solidFill>
                  <a:srgbClr val="FFFFFF"/>
                </a:solidFill>
                <a:latin typeface="HGP創英角ｺﾞｼｯｸUB" pitchFamily="50" charset="-128"/>
                <a:ea typeface="HGP創英角ｺﾞｼｯｸUB" pitchFamily="50" charset="-128"/>
              </a:rPr>
              <a:t> </a:t>
            </a:r>
            <a:r>
              <a:rPr lang="en-US" altLang="ja-JP" sz="3200" dirty="0" err="1" smtClean="0">
                <a:solidFill>
                  <a:srgbClr val="FFFFFF"/>
                </a:solidFill>
                <a:latin typeface="Symbol" pitchFamily="18" charset="2"/>
                <a:ea typeface="HGP創英角ｺﾞｼｯｸUB" pitchFamily="50" charset="-128"/>
              </a:rPr>
              <a:t>t</a:t>
            </a:r>
            <a:r>
              <a:rPr lang="en-US" altLang="ja-JP" sz="3200" baseline="-25000" dirty="0" err="1" smtClean="0">
                <a:solidFill>
                  <a:srgbClr val="FFFFFF"/>
                </a:solidFill>
                <a:latin typeface="HGP創英角ｺﾞｼｯｸUB" pitchFamily="50" charset="-128"/>
                <a:ea typeface="HGP創英角ｺﾞｼｯｸUB" pitchFamily="50" charset="-128"/>
              </a:rPr>
              <a:t>c</a:t>
            </a:r>
            <a:r>
              <a:rPr lang="en-US" altLang="ja-JP" sz="3200" dirty="0" smtClean="0">
                <a:solidFill>
                  <a:srgbClr val="FFFFFF"/>
                </a:solidFill>
                <a:latin typeface="Symbol" pitchFamily="18" charset="2"/>
                <a:ea typeface="HGP創英角ｺﾞｼｯｸUB" pitchFamily="50" charset="-128"/>
              </a:rPr>
              <a:t> </a:t>
            </a:r>
            <a:r>
              <a:rPr lang="en-US" altLang="ja-JP" sz="2400" b="1" dirty="0" smtClean="0">
                <a:solidFill>
                  <a:srgbClr val="FFFFFF"/>
                </a:solidFill>
                <a:latin typeface="HGP創英角ｺﾞｼｯｸUB" pitchFamily="50" charset="-128"/>
                <a:ea typeface="HGP創英角ｺﾞｼｯｸUB" pitchFamily="50" charset="-128"/>
              </a:rPr>
              <a:t>≤</a:t>
            </a:r>
            <a:r>
              <a:rPr lang="en-US" altLang="ja-JP" sz="2000" dirty="0" smtClean="0">
                <a:solidFill>
                  <a:srgbClr val="FFFFFF"/>
                </a:solidFill>
                <a:latin typeface="HGP創英角ｺﾞｼｯｸUB" pitchFamily="50" charset="-128"/>
                <a:ea typeface="HGP創英角ｺﾞｼｯｸUB" pitchFamily="50" charset="-128"/>
              </a:rPr>
              <a:t> 10Ty</a:t>
            </a:r>
            <a:endParaRPr lang="en-US" altLang="ja-JP" sz="2200" dirty="0">
              <a:solidFill>
                <a:srgbClr val="FFFFFF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355349" name="コンテンツ プレースホルダー 1"/>
          <p:cNvSpPr>
            <a:spLocks noGrp="1"/>
          </p:cNvSpPr>
          <p:nvPr>
            <p:ph idx="1"/>
          </p:nvPr>
        </p:nvSpPr>
        <p:spPr>
          <a:xfrm>
            <a:off x="8001000" y="1981200"/>
            <a:ext cx="457200" cy="414338"/>
          </a:xfrm>
        </p:spPr>
        <p:txBody>
          <a:bodyPr/>
          <a:lstStyle/>
          <a:p>
            <a:pPr marL="0" indent="0">
              <a:buFontTx/>
              <a:buNone/>
            </a:pPr>
            <a:r>
              <a:rPr kumimoji="1" lang="en-US" altLang="ja-JP" dirty="0" smtClean="0">
                <a:ea typeface="ＭＳ Ｐゴシック" pitchFamily="50" charset="-128"/>
              </a:rPr>
              <a:t> </a:t>
            </a:r>
            <a:endParaRPr kumimoji="1" lang="ja-JP" altLang="en-US" dirty="0" smtClean="0">
              <a:ea typeface="ＭＳ Ｐゴシック" pitchFamily="50" charset="-128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7620000" y="3884613"/>
            <a:ext cx="1622425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9pPr>
          </a:lstStyle>
          <a:p>
            <a:pPr marL="0" indent="0">
              <a:lnSpc>
                <a:spcPts val="2800"/>
              </a:lnSpc>
              <a:buFontTx/>
              <a:buNone/>
              <a:defRPr/>
            </a:pPr>
            <a:r>
              <a:rPr kumimoji="0" lang="en-US" altLang="ja-JP" sz="1600" kern="0" dirty="0" smtClean="0">
                <a:solidFill>
                  <a:srgbClr val="FFFFFF"/>
                </a:solidFill>
                <a:latin typeface="HGP創英角ｺﾞｼｯｸUB" pitchFamily="50" charset="-128"/>
                <a:ea typeface="HGP創英角ｺﾞｼｯｸUB" pitchFamily="50" charset="-128"/>
              </a:rPr>
              <a:t>Credit-NASA</a:t>
            </a:r>
          </a:p>
        </p:txBody>
      </p:sp>
      <p:pic>
        <p:nvPicPr>
          <p:cNvPr id="29" name="SNExplosion01_320x180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0463.2704" end="58800.33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68560" y="3839734"/>
            <a:ext cx="5285278" cy="2972969"/>
          </a:xfrm>
          <a:prstGeom prst="rect">
            <a:avLst/>
          </a:prstGeom>
        </p:spPr>
      </p:pic>
      <p:pic>
        <p:nvPicPr>
          <p:cNvPr id="26" name="WhtDwrfCollid_H264_720x486_59.94fps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00600" y="3861271"/>
            <a:ext cx="4373489" cy="2952105"/>
          </a:xfrm>
          <a:prstGeom prst="rect">
            <a:avLst/>
          </a:prstGeom>
        </p:spPr>
      </p:pic>
      <p:sp>
        <p:nvSpPr>
          <p:cNvPr id="28" name="テキスト ボックス 27"/>
          <p:cNvSpPr txBox="1"/>
          <p:nvPr/>
        </p:nvSpPr>
        <p:spPr>
          <a:xfrm>
            <a:off x="106362" y="3149025"/>
            <a:ext cx="4237038" cy="5847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dirty="0" smtClean="0">
                <a:latin typeface="HGP創英角ｺﾞｼｯｸUB" pitchFamily="50" charset="-128"/>
                <a:ea typeface="HGP創英角ｺﾞｼｯｸUB" pitchFamily="50" charset="-128"/>
              </a:rPr>
              <a:t>Universality !</a:t>
            </a:r>
            <a:endParaRPr lang="ja-JP" altLang="en-US" sz="3200" dirty="0">
              <a:latin typeface="Times New Roman"/>
            </a:endParaRPr>
          </a:p>
        </p:txBody>
      </p:sp>
      <p:sp>
        <p:nvSpPr>
          <p:cNvPr id="30" name="テキスト ボックス 25"/>
          <p:cNvSpPr txBox="1">
            <a:spLocks noChangeArrowheads="1"/>
          </p:cNvSpPr>
          <p:nvPr/>
        </p:nvSpPr>
        <p:spPr bwMode="auto">
          <a:xfrm>
            <a:off x="4527550" y="3120325"/>
            <a:ext cx="49212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sz="3200" dirty="0" smtClean="0">
                <a:latin typeface="HGP創英角ｺﾞｼｯｸUB" pitchFamily="50" charset="-128"/>
                <a:ea typeface="HGP創英角ｺﾞｼｯｸUB" pitchFamily="50" charset="-128"/>
              </a:rPr>
              <a:t>Time Scale Problem ?</a:t>
            </a:r>
            <a:endParaRPr lang="ja-JP" altLang="en-US" sz="3200" dirty="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1375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599362" y="6321425"/>
            <a:ext cx="442913" cy="536575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ja-JP" dirty="0" smtClean="0"/>
              <a:t> </a:t>
            </a:r>
            <a:endParaRPr lang="ja-JP" altLang="en-US" dirty="0"/>
          </a:p>
        </p:txBody>
      </p:sp>
      <p:grpSp>
        <p:nvGrpSpPr>
          <p:cNvPr id="363524" name="グループ化 20"/>
          <p:cNvGrpSpPr>
            <a:grpSpLocks/>
          </p:cNvGrpSpPr>
          <p:nvPr/>
        </p:nvGrpSpPr>
        <p:grpSpPr bwMode="auto">
          <a:xfrm>
            <a:off x="-152400" y="847725"/>
            <a:ext cx="5216525" cy="4752975"/>
            <a:chOff x="1398738" y="44624"/>
            <a:chExt cx="5848575" cy="5491438"/>
          </a:xfrm>
        </p:grpSpPr>
        <p:pic>
          <p:nvPicPr>
            <p:cNvPr id="363533" name="pasted-image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89"/>
            <a:stretch>
              <a:fillRect/>
            </a:stretch>
          </p:blipFill>
          <p:spPr bwMode="auto">
            <a:xfrm>
              <a:off x="1398738" y="44624"/>
              <a:ext cx="5848575" cy="5491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cxnSp>
          <p:nvCxnSpPr>
            <p:cNvPr id="12" name="直線コネクタ 11"/>
            <p:cNvCxnSpPr/>
            <p:nvPr/>
          </p:nvCxnSpPr>
          <p:spPr>
            <a:xfrm>
              <a:off x="2251284" y="2526226"/>
              <a:ext cx="482516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 flipV="1">
              <a:off x="6615467" y="116156"/>
              <a:ext cx="0" cy="480179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円/楕円 24"/>
          <p:cNvSpPr>
            <a:spLocks noChangeAspect="1"/>
          </p:cNvSpPr>
          <p:nvPr/>
        </p:nvSpPr>
        <p:spPr>
          <a:xfrm>
            <a:off x="4425950" y="2892425"/>
            <a:ext cx="195262" cy="195263"/>
          </a:xfrm>
          <a:prstGeom prst="ellipse">
            <a:avLst/>
          </a:prstGeom>
          <a:solidFill>
            <a:schemeClr val="tx1"/>
          </a:solidFill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srgbClr val="0000FF"/>
              </a:solidFill>
            </a:endParaRPr>
          </a:p>
        </p:txBody>
      </p:sp>
      <p:sp>
        <p:nvSpPr>
          <p:cNvPr id="363526" name="テキスト ボックス 25"/>
          <p:cNvSpPr txBox="1">
            <a:spLocks noChangeArrowheads="1"/>
          </p:cNvSpPr>
          <p:nvPr/>
        </p:nvSpPr>
        <p:spPr bwMode="auto">
          <a:xfrm>
            <a:off x="819150" y="942975"/>
            <a:ext cx="4619568" cy="73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ts val="25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en-US" altLang="ja-JP" sz="1800" b="1" dirty="0" err="1">
                <a:solidFill>
                  <a:srgbClr val="FF0000"/>
                </a:solidFill>
                <a:latin typeface="Symbol" pitchFamily="18" charset="2"/>
                <a:cs typeface="Times New Roman" pitchFamily="18" charset="0"/>
              </a:rPr>
              <a:t>t</a:t>
            </a:r>
            <a:r>
              <a:rPr lang="en-US" altLang="ja-JP" sz="1800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ja-JP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100 My     </a:t>
            </a:r>
            <a:r>
              <a:rPr lang="en-US" altLang="ja-JP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2400" b="1" dirty="0" smtClean="0">
                <a:solidFill>
                  <a:srgbClr val="000000"/>
                </a:solidFill>
                <a:cs typeface="Times New Roman" pitchFamily="18" charset="0"/>
              </a:rPr>
              <a:t>Neutron </a:t>
            </a:r>
            <a:r>
              <a:rPr lang="en-US" altLang="ja-JP" sz="2400" b="1" dirty="0">
                <a:solidFill>
                  <a:srgbClr val="000000"/>
                </a:solidFill>
                <a:cs typeface="Times New Roman" pitchFamily="18" charset="0"/>
              </a:rPr>
              <a:t>Star Mergers </a:t>
            </a:r>
          </a:p>
          <a:p>
            <a:pPr eaLnBrk="1" hangingPunct="1">
              <a:lnSpc>
                <a:spcPts val="2500"/>
              </a:lnSpc>
              <a:spcBef>
                <a:spcPct val="0"/>
              </a:spcBef>
              <a:buFontTx/>
              <a:buNone/>
            </a:pPr>
            <a:r>
              <a:rPr lang="en-US" altLang="ja-JP" sz="1800" b="1" dirty="0">
                <a:solidFill>
                  <a:srgbClr val="000000"/>
                </a:solidFill>
                <a:cs typeface="Times New Roman" pitchFamily="18" charset="0"/>
              </a:rPr>
              <a:t>                                          </a:t>
            </a:r>
            <a:r>
              <a:rPr lang="en-US" altLang="ja-JP" sz="2400" b="1" dirty="0">
                <a:solidFill>
                  <a:srgbClr val="000000"/>
                </a:solidFill>
                <a:cs typeface="Times New Roman" pitchFamily="18" charset="0"/>
              </a:rPr>
              <a:t>  (Theory)</a:t>
            </a:r>
          </a:p>
        </p:txBody>
      </p:sp>
      <p:sp>
        <p:nvSpPr>
          <p:cNvPr id="363527" name="テキスト ボックス 26"/>
          <p:cNvSpPr txBox="1">
            <a:spLocks noChangeArrowheads="1"/>
          </p:cNvSpPr>
          <p:nvPr/>
        </p:nvSpPr>
        <p:spPr bwMode="auto">
          <a:xfrm>
            <a:off x="595312" y="5140325"/>
            <a:ext cx="4484626" cy="112338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000" b="1" dirty="0">
                <a:solidFill>
                  <a:srgbClr val="000000"/>
                </a:solidFill>
              </a:rPr>
              <a:t>   －</a:t>
            </a:r>
            <a:r>
              <a:rPr lang="en-US" altLang="ja-JP" sz="2000" b="1" dirty="0">
                <a:solidFill>
                  <a:srgbClr val="000000"/>
                </a:solidFill>
              </a:rPr>
              <a:t>4        </a:t>
            </a:r>
            <a:r>
              <a:rPr lang="ja-JP" altLang="en-US" sz="2000" b="1" dirty="0">
                <a:solidFill>
                  <a:srgbClr val="000000"/>
                </a:solidFill>
              </a:rPr>
              <a:t>－</a:t>
            </a:r>
            <a:r>
              <a:rPr lang="en-US" altLang="ja-JP" sz="2000" b="1" dirty="0">
                <a:solidFill>
                  <a:srgbClr val="000000"/>
                </a:solidFill>
              </a:rPr>
              <a:t>3      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  </a:t>
            </a:r>
            <a:r>
              <a:rPr lang="ja-JP" altLang="en-US" sz="2000" b="1" dirty="0">
                <a:solidFill>
                  <a:srgbClr val="000000"/>
                </a:solidFill>
              </a:rPr>
              <a:t>－</a:t>
            </a:r>
            <a:r>
              <a:rPr lang="en-US" altLang="ja-JP" sz="2000" b="1" dirty="0">
                <a:solidFill>
                  <a:srgbClr val="000000"/>
                </a:solidFill>
              </a:rPr>
              <a:t>2  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       </a:t>
            </a:r>
            <a:r>
              <a:rPr lang="ja-JP" altLang="en-US" sz="2000" b="1" dirty="0">
                <a:solidFill>
                  <a:srgbClr val="000000"/>
                </a:solidFill>
              </a:rPr>
              <a:t>－</a:t>
            </a:r>
            <a:r>
              <a:rPr lang="en-US" altLang="ja-JP" sz="2000" b="1" dirty="0">
                <a:solidFill>
                  <a:srgbClr val="000000"/>
                </a:solidFill>
              </a:rPr>
              <a:t>1 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          </a:t>
            </a:r>
            <a:r>
              <a:rPr lang="en-US" altLang="ja-JP" sz="2000" b="1" dirty="0">
                <a:solidFill>
                  <a:srgbClr val="000000"/>
                </a:solidFill>
              </a:rPr>
              <a:t>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1" dirty="0">
                <a:solidFill>
                  <a:srgbClr val="000000"/>
                </a:solidFill>
              </a:rPr>
              <a:t>                            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  </a:t>
            </a:r>
            <a:r>
              <a:rPr lang="en-US" altLang="ja-JP" sz="2000" b="1" dirty="0">
                <a:solidFill>
                  <a:srgbClr val="000000"/>
                </a:solidFill>
              </a:rPr>
              <a:t>[Fe/H]  </a:t>
            </a:r>
            <a:endParaRPr lang="en-US" altLang="ja-JP" sz="2000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500" b="1" dirty="0">
                <a:solidFill>
                  <a:srgbClr val="000000"/>
                </a:solidFill>
              </a:rPr>
              <a:t> </a:t>
            </a:r>
            <a:r>
              <a:rPr lang="en-US" altLang="ja-JP" sz="500" b="1" dirty="0" smtClean="0">
                <a:solidFill>
                  <a:srgbClr val="000000"/>
                </a:solidFill>
              </a:rPr>
              <a:t>          </a:t>
            </a:r>
            <a:endParaRPr lang="en-US" altLang="ja-JP" sz="500" b="1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200" b="1" dirty="0">
                <a:solidFill>
                  <a:srgbClr val="000000"/>
                </a:solidFill>
              </a:rPr>
              <a:t>  </a:t>
            </a:r>
            <a:r>
              <a:rPr lang="en-US" altLang="ja-JP" sz="2200" b="1" dirty="0" smtClean="0">
                <a:solidFill>
                  <a:srgbClr val="000000"/>
                </a:solidFill>
              </a:rPr>
              <a:t>1My     10My</a:t>
            </a:r>
            <a:r>
              <a:rPr lang="ja-JP" altLang="en-US" sz="2200" b="1" dirty="0" smtClean="0">
                <a:solidFill>
                  <a:srgbClr val="000000"/>
                </a:solidFill>
              </a:rPr>
              <a:t> </a:t>
            </a:r>
            <a:r>
              <a:rPr lang="en-US" altLang="ja-JP" sz="2200" b="1" dirty="0" smtClean="0">
                <a:solidFill>
                  <a:srgbClr val="000000"/>
                </a:solidFill>
              </a:rPr>
              <a:t>   </a:t>
            </a:r>
            <a:r>
              <a:rPr lang="en-US" altLang="ja-JP" sz="2200" b="1" dirty="0">
                <a:solidFill>
                  <a:srgbClr val="FF0000"/>
                </a:solidFill>
              </a:rPr>
              <a:t>100My  </a:t>
            </a:r>
            <a:r>
              <a:rPr lang="en-US" altLang="ja-JP" sz="2200" b="1" dirty="0" smtClean="0">
                <a:solidFill>
                  <a:srgbClr val="FF0000"/>
                </a:solidFill>
              </a:rPr>
              <a:t>   </a:t>
            </a:r>
            <a:r>
              <a:rPr lang="ja-JP" altLang="en-US" sz="2200" b="1" dirty="0" smtClean="0">
                <a:solidFill>
                  <a:srgbClr val="000000"/>
                </a:solidFill>
              </a:rPr>
              <a:t>・</a:t>
            </a:r>
            <a:r>
              <a:rPr lang="ja-JP" altLang="en-US" sz="2200" b="1" dirty="0">
                <a:solidFill>
                  <a:srgbClr val="000000"/>
                </a:solidFill>
              </a:rPr>
              <a:t>・・ </a:t>
            </a:r>
            <a:r>
              <a:rPr lang="ja-JP" altLang="en-US" sz="2200" b="1" dirty="0" smtClean="0">
                <a:solidFill>
                  <a:srgbClr val="000000"/>
                </a:solidFill>
              </a:rPr>
              <a:t>  </a:t>
            </a:r>
            <a:r>
              <a:rPr lang="en-US" altLang="ja-JP" sz="2200" b="1" dirty="0" smtClean="0">
                <a:solidFill>
                  <a:srgbClr val="FF0000"/>
                </a:solidFill>
              </a:rPr>
              <a:t> 10Gy</a:t>
            </a:r>
            <a:endParaRPr lang="en-US" altLang="ja-JP" sz="2200" b="1" dirty="0">
              <a:solidFill>
                <a:srgbClr val="FF0000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948112" y="3768725"/>
            <a:ext cx="912813" cy="83026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2400" b="1" kern="0" dirty="0">
                <a:solidFill>
                  <a:srgbClr val="0000FF"/>
                </a:solidFill>
                <a:latin typeface="Calibri"/>
                <a:ea typeface="ＭＳ Ｐゴシック"/>
              </a:rPr>
              <a:t>Sun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2400" b="1" kern="0" dirty="0">
                <a:solidFill>
                  <a:srgbClr val="0000FF"/>
                </a:solidFill>
                <a:latin typeface="Calibri"/>
                <a:ea typeface="ＭＳ Ｐゴシック"/>
              </a:rPr>
              <a:t>(obs.)</a:t>
            </a:r>
            <a:endParaRPr kumimoji="0" lang="ja-JP" altLang="en-US" sz="2400" b="1" kern="0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363529" name="テキスト ボックス 30"/>
          <p:cNvSpPr txBox="1">
            <a:spLocks noChangeArrowheads="1"/>
          </p:cNvSpPr>
          <p:nvPr/>
        </p:nvSpPr>
        <p:spPr bwMode="auto">
          <a:xfrm>
            <a:off x="1031875" y="3656013"/>
            <a:ext cx="1704975" cy="46196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solidFill>
                  <a:srgbClr val="FFFFFF"/>
                </a:solidFill>
                <a:latin typeface="HGP創英角ｺﾞｼｯｸUB" pitchFamily="50" charset="-128"/>
                <a:ea typeface="HGP創英角ｺﾞｼｯｸUB" pitchFamily="50" charset="-128"/>
              </a:rPr>
              <a:t>Universality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937" y="1643063"/>
            <a:ext cx="2347913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2400" b="1" kern="0" dirty="0">
                <a:solidFill>
                  <a:srgbClr val="0000FF"/>
                </a:solidFill>
                <a:latin typeface="Calibri"/>
                <a:ea typeface="ＭＳ Ｐゴシック"/>
              </a:rPr>
              <a:t>Extremely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2400" b="1" kern="0" dirty="0">
                <a:solidFill>
                  <a:srgbClr val="0000FF"/>
                </a:solidFill>
                <a:latin typeface="Calibri"/>
                <a:ea typeface="ＭＳ Ｐゴシック"/>
              </a:rPr>
              <a:t>Metal-Poor Stars</a:t>
            </a:r>
          </a:p>
        </p:txBody>
      </p:sp>
      <p:sp>
        <p:nvSpPr>
          <p:cNvPr id="363531" name="タイトル 4"/>
          <p:cNvSpPr>
            <a:spLocks noGrp="1"/>
          </p:cNvSpPr>
          <p:nvPr>
            <p:ph type="title"/>
          </p:nvPr>
        </p:nvSpPr>
        <p:spPr>
          <a:xfrm>
            <a:off x="8772582" y="53974"/>
            <a:ext cx="152400" cy="276225"/>
          </a:xfrm>
        </p:spPr>
        <p:txBody>
          <a:bodyPr/>
          <a:lstStyle/>
          <a:p>
            <a:r>
              <a:rPr lang="en-US" altLang="ja-JP" smtClean="0"/>
              <a:t> </a:t>
            </a:r>
            <a:endParaRPr lang="ja-JP" altLang="en-US" smtClean="0"/>
          </a:p>
        </p:txBody>
      </p:sp>
      <p:sp>
        <p:nvSpPr>
          <p:cNvPr id="363532" name="テキスト ボックス 25"/>
          <p:cNvSpPr txBox="1">
            <a:spLocks noChangeArrowheads="1"/>
          </p:cNvSpPr>
          <p:nvPr/>
        </p:nvSpPr>
        <p:spPr bwMode="auto">
          <a:xfrm>
            <a:off x="782638" y="192087"/>
            <a:ext cx="37131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Argast</a:t>
            </a:r>
            <a:r>
              <a:rPr lang="en-US" altLang="ja-JP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ja-JP" sz="1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Samland</a:t>
            </a:r>
            <a:r>
              <a:rPr lang="en-US" altLang="ja-JP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ja-JP" sz="1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Thielemann</a:t>
            </a:r>
            <a:r>
              <a:rPr lang="en-US" altLang="ja-JP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Qian,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A&amp;A </a:t>
            </a:r>
            <a:r>
              <a:rPr lang="en-US" altLang="ja-JP" sz="1800" dirty="0">
                <a:solidFill>
                  <a:srgbClr val="000000"/>
                </a:solidFill>
              </a:rPr>
              <a:t>416 (2004), 997</a:t>
            </a:r>
            <a:r>
              <a:rPr lang="en-US" altLang="ja-JP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ja-JP" sz="1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テキスト ボックス 26"/>
          <p:cNvSpPr txBox="1">
            <a:spLocks noChangeArrowheads="1"/>
          </p:cNvSpPr>
          <p:nvPr/>
        </p:nvSpPr>
        <p:spPr bwMode="auto">
          <a:xfrm rot="16200000">
            <a:off x="-412025" y="2912337"/>
            <a:ext cx="1195584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1" dirty="0" smtClean="0">
                <a:solidFill>
                  <a:srgbClr val="000000"/>
                </a:solidFill>
              </a:rPr>
              <a:t>[</a:t>
            </a:r>
            <a:r>
              <a:rPr lang="en-US" altLang="ja-JP" sz="2000" b="1" dirty="0" err="1" smtClean="0">
                <a:solidFill>
                  <a:srgbClr val="000000"/>
                </a:solidFill>
              </a:rPr>
              <a:t>Ba_r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/Fe]</a:t>
            </a:r>
            <a:endParaRPr lang="ja-JP" altLang="en-US" sz="2000" b="1" dirty="0">
              <a:solidFill>
                <a:srgbClr val="000000"/>
              </a:solidFill>
            </a:endParaRPr>
          </a:p>
        </p:txBody>
      </p:sp>
      <p:sp>
        <p:nvSpPr>
          <p:cNvPr id="70" name="テキスト ボックス 3"/>
          <p:cNvSpPr txBox="1">
            <a:spLocks noChangeArrowheads="1"/>
          </p:cNvSpPr>
          <p:nvPr/>
        </p:nvSpPr>
        <p:spPr bwMode="auto">
          <a:xfrm>
            <a:off x="4690323" y="79762"/>
            <a:ext cx="4377477" cy="68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lnSpc>
                <a:spcPts val="2300"/>
              </a:lnSpc>
              <a:spcBef>
                <a:spcPct val="0"/>
              </a:spcBef>
              <a:buFontTx/>
              <a:buNone/>
            </a:pPr>
            <a:r>
              <a:rPr lang="en-US" altLang="ja-JP" sz="2400" b="1" dirty="0" smtClean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  <a:cs typeface="Times New Roman" pitchFamily="18" charset="0"/>
              </a:rPr>
              <a:t>Time Scale Problem ?</a:t>
            </a:r>
            <a:endParaRPr lang="en-US" altLang="ja-JP" sz="2400" b="1" dirty="0">
              <a:solidFill>
                <a:srgbClr val="FF0000"/>
              </a:solidFill>
              <a:latin typeface="HGP創英角ｺﾞｼｯｸUB" pitchFamily="50" charset="-128"/>
              <a:ea typeface="HGP創英角ｺﾞｼｯｸUB" pitchFamily="50" charset="-128"/>
              <a:cs typeface="Times New Roman" pitchFamily="18" charset="0"/>
            </a:endParaRPr>
          </a:p>
          <a:p>
            <a:pPr algn="ctr" eaLnBrk="1" hangingPunct="1">
              <a:lnSpc>
                <a:spcPts val="2300"/>
              </a:lnSpc>
              <a:spcBef>
                <a:spcPct val="0"/>
              </a:spcBef>
              <a:buFontTx/>
              <a:buNone/>
            </a:pPr>
            <a:r>
              <a:rPr lang="en-US" altLang="ja-JP" sz="2000" dirty="0" smtClean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  <a:cs typeface="Times New Roman" pitchFamily="18" charset="0"/>
              </a:rPr>
              <a:t>Coalescence time </a:t>
            </a:r>
            <a:r>
              <a:rPr lang="en-US" altLang="ja-JP" sz="2400" b="1" dirty="0" err="1" smtClean="0">
                <a:solidFill>
                  <a:srgbClr val="FF0000"/>
                </a:solidFill>
                <a:latin typeface="Symbol" panose="05050102010706020507" pitchFamily="18" charset="2"/>
                <a:ea typeface="HGP創英角ｺﾞｼｯｸUB" panose="020B0900000000000000" pitchFamily="50" charset="-128"/>
                <a:cs typeface="Times New Roman" pitchFamily="18" charset="0"/>
              </a:rPr>
              <a:t>t</a:t>
            </a:r>
            <a:r>
              <a:rPr lang="en-US" altLang="ja-JP" sz="2000" baseline="-25000" dirty="0" err="1" smtClean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  <a:cs typeface="Times New Roman" pitchFamily="18" charset="0"/>
              </a:rPr>
              <a:t>c</a:t>
            </a:r>
            <a:r>
              <a:rPr lang="en-US" altLang="ja-JP" sz="2000" dirty="0" smtClean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  <a:cs typeface="Times New Roman" pitchFamily="18" charset="0"/>
              </a:rPr>
              <a:t> is too </a:t>
            </a:r>
            <a:r>
              <a:rPr lang="en-US" altLang="ja-JP" sz="2000" dirty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  <a:cs typeface="Times New Roman" pitchFamily="18" charset="0"/>
              </a:rPr>
              <a:t>long </a:t>
            </a:r>
            <a:r>
              <a:rPr lang="en-US" altLang="ja-JP" sz="2000" dirty="0" smtClean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  <a:cs typeface="Times New Roman" pitchFamily="18" charset="0"/>
              </a:rPr>
              <a:t>!</a:t>
            </a:r>
            <a:endParaRPr lang="en-US" altLang="ja-JP" sz="1800" dirty="0">
              <a:solidFill>
                <a:srgbClr val="00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Times New Roman" pitchFamily="18" charset="0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2895600" y="6299334"/>
            <a:ext cx="178358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グループ化 49"/>
          <p:cNvGrpSpPr/>
          <p:nvPr/>
        </p:nvGrpSpPr>
        <p:grpSpPr>
          <a:xfrm>
            <a:off x="5029200" y="2311993"/>
            <a:ext cx="4114149" cy="4001590"/>
            <a:chOff x="5029200" y="2311993"/>
            <a:chExt cx="4114149" cy="4001590"/>
          </a:xfrm>
        </p:grpSpPr>
        <p:sp>
          <p:nvSpPr>
            <p:cNvPr id="48" name="テキスト ボックス 26"/>
            <p:cNvSpPr txBox="1">
              <a:spLocks noChangeArrowheads="1"/>
            </p:cNvSpPr>
            <p:nvPr/>
          </p:nvSpPr>
          <p:spPr bwMode="auto">
            <a:xfrm>
              <a:off x="5438718" y="5843650"/>
              <a:ext cx="2776594" cy="430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200" b="1" dirty="0" smtClean="0">
                  <a:solidFill>
                    <a:srgbClr val="FF0000"/>
                  </a:solidFill>
                </a:rPr>
                <a:t>100My   10Gy       10Ty</a:t>
              </a:r>
              <a:endParaRPr lang="en-US" altLang="ja-JP" sz="22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11" name="グループ化 10"/>
            <p:cNvGrpSpPr/>
            <p:nvPr/>
          </p:nvGrpSpPr>
          <p:grpSpPr>
            <a:xfrm>
              <a:off x="5029200" y="2311993"/>
              <a:ext cx="4114149" cy="3424349"/>
              <a:chOff x="5119688" y="2311993"/>
              <a:chExt cx="4114149" cy="3424349"/>
            </a:xfrm>
          </p:grpSpPr>
          <p:pic>
            <p:nvPicPr>
              <p:cNvPr id="16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64189" y="2311993"/>
                <a:ext cx="3379787" cy="2793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テキスト ボックス 17"/>
              <p:cNvSpPr txBox="1"/>
              <p:nvPr/>
            </p:nvSpPr>
            <p:spPr>
              <a:xfrm>
                <a:off x="5431615" y="5105400"/>
                <a:ext cx="3339376" cy="63094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457200" marR="0" lvl="0" indent="-457200" defTabSz="91440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lain"/>
                  <a:tabLst/>
                  <a:defRPr/>
                </a:pPr>
                <a:r>
                  <a:rPr kumimoji="0" lang="en-US" altLang="ja-JP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/>
                  </a:rPr>
                  <a:t>      </a:t>
                </a:r>
                <a:r>
                  <a:rPr kumimoji="0" lang="en-US" altLang="ja-JP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/>
                  </a:rPr>
                  <a:t>  </a:t>
                </a:r>
                <a:r>
                  <a:rPr kumimoji="0" lang="en-US" altLang="ja-JP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/>
                  </a:rPr>
                  <a:t>10  </a:t>
                </a:r>
                <a:r>
                  <a:rPr kumimoji="0" lang="en-US" altLang="ja-JP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/>
                  </a:rPr>
                  <a:t>           </a:t>
                </a:r>
                <a:r>
                  <a:rPr kumimoji="0" lang="en-US" altLang="ja-JP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/>
                  </a:rPr>
                  <a:t>100 </a:t>
                </a:r>
                <a:r>
                  <a:rPr kumimoji="0" lang="en-US" altLang="ja-JP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/>
                  </a:rPr>
                  <a:t>         1000</a:t>
                </a:r>
              </a:p>
              <a:p>
                <a:pPr marR="0" lvl="0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altLang="ja-JP" sz="500" kern="0" dirty="0">
                    <a:solidFill>
                      <a:prstClr val="black"/>
                    </a:solidFill>
                    <a:latin typeface="Calibri"/>
                    <a:ea typeface="ＭＳ Ｐゴシック"/>
                  </a:rPr>
                  <a:t> </a:t>
                </a:r>
                <a:r>
                  <a:rPr kumimoji="0" lang="en-US" altLang="ja-JP" sz="500" kern="0" dirty="0" smtClean="0">
                    <a:solidFill>
                      <a:prstClr val="black"/>
                    </a:solidFill>
                    <a:latin typeface="Calibri"/>
                    <a:ea typeface="ＭＳ Ｐゴシック"/>
                  </a:rPr>
                  <a:t>  </a:t>
                </a:r>
                <a:endParaRPr kumimoji="0" lang="en-US" altLang="ja-JP" sz="5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</a:endParaRPr>
              </a:p>
              <a:p>
                <a:pPr marR="0" lvl="0" defTabSz="91440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altLang="ja-JP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/>
                  </a:rPr>
                  <a:t>          Orbital </a:t>
                </a:r>
                <a:r>
                  <a:rPr kumimoji="0" lang="en-US" altLang="ja-JP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/>
                  </a:rPr>
                  <a:t>period (hours) </a:t>
                </a:r>
                <a:endParaRPr kumimoji="0" lang="ja-JP" altLang="en-US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</a:endParaRPr>
              </a:p>
            </p:txBody>
          </p:sp>
          <p:sp>
            <p:nvSpPr>
              <p:cNvPr id="20" name="テキスト ボックス 10"/>
              <p:cNvSpPr txBox="1">
                <a:spLocks noChangeArrowheads="1"/>
              </p:cNvSpPr>
              <p:nvPr/>
            </p:nvSpPr>
            <p:spPr bwMode="auto">
              <a:xfrm rot="16200000">
                <a:off x="7994389" y="3408752"/>
                <a:ext cx="2109564" cy="369332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>
                <a:spAutoFit/>
              </a:bodyPr>
              <a:lstStyle>
                <a:lvl1pPr eaLnBrk="0" hangingPunct="0">
                  <a:lnSpc>
                    <a:spcPct val="7000"/>
                  </a:lnSpc>
                  <a:spcAft>
                    <a:spcPts val="1288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Char char=""/>
                  <a:defRPr kumimoji="1" sz="2900">
                    <a:solidFill>
                      <a:srgbClr val="000000"/>
                    </a:solidFill>
                    <a:latin typeface="VL PGothic" pitchFamily="16" charset="0"/>
                    <a:ea typeface="ＭＳ Ｐゴシック" pitchFamily="50" charset="-128"/>
                  </a:defRPr>
                </a:lvl1pPr>
                <a:lvl2pPr marL="742950" indent="-285750" eaLnBrk="0" hangingPunct="0">
                  <a:lnSpc>
                    <a:spcPct val="7000"/>
                  </a:lnSpc>
                  <a:spcAft>
                    <a:spcPts val="1038"/>
                  </a:spcAft>
                  <a:buClr>
                    <a:srgbClr val="000000"/>
                  </a:buClr>
                  <a:buSzPct val="75000"/>
                  <a:buFont typeface="Symbol" pitchFamily="18" charset="2"/>
                  <a:buChar char=""/>
                  <a:defRPr kumimoji="1" sz="2500">
                    <a:solidFill>
                      <a:srgbClr val="000000"/>
                    </a:solidFill>
                    <a:latin typeface="VL PGothic" pitchFamily="16" charset="0"/>
                    <a:ea typeface="ＭＳ Ｐゴシック" pitchFamily="50" charset="-128"/>
                  </a:defRPr>
                </a:lvl2pPr>
                <a:lvl3pPr marL="1143000" indent="-228600" eaLnBrk="0" hangingPunct="0">
                  <a:lnSpc>
                    <a:spcPct val="7000"/>
                  </a:lnSpc>
                  <a:spcAft>
                    <a:spcPts val="775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Char char=""/>
                  <a:defRPr kumimoji="1" sz="2200">
                    <a:solidFill>
                      <a:srgbClr val="000000"/>
                    </a:solidFill>
                    <a:latin typeface="VL PGothic" pitchFamily="16" charset="0"/>
                    <a:ea typeface="ＭＳ Ｐゴシック" pitchFamily="50" charset="-128"/>
                  </a:defRPr>
                </a:lvl3pPr>
                <a:lvl4pPr marL="1600200" indent="-228600" eaLnBrk="0" hangingPunct="0">
                  <a:lnSpc>
                    <a:spcPct val="7000"/>
                  </a:lnSpc>
                  <a:spcAft>
                    <a:spcPts val="538"/>
                  </a:spcAft>
                  <a:buClr>
                    <a:srgbClr val="000000"/>
                  </a:buClr>
                  <a:buSzPct val="75000"/>
                  <a:buFont typeface="Symbol" pitchFamily="18" charset="2"/>
                  <a:buChar char=""/>
                  <a:defRPr kumimoji="1">
                    <a:solidFill>
                      <a:srgbClr val="000000"/>
                    </a:solidFill>
                    <a:latin typeface="VL PGothic" pitchFamily="16" charset="0"/>
                    <a:ea typeface="ＭＳ Ｐゴシック" pitchFamily="50" charset="-128"/>
                  </a:defRPr>
                </a:lvl4pPr>
                <a:lvl5pPr marL="2057400" indent="-228600" eaLnBrk="0" hangingPunct="0">
                  <a:lnSpc>
                    <a:spcPct val="7000"/>
                  </a:lnSpc>
                  <a:spcAft>
                    <a:spcPts val="263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Char char=""/>
                  <a:defRPr kumimoji="1">
                    <a:solidFill>
                      <a:srgbClr val="000000"/>
                    </a:solidFill>
                    <a:latin typeface="VL PGothic" pitchFamily="16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lnSpc>
                    <a:spcPct val="7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Char char=""/>
                  <a:defRPr kumimoji="1">
                    <a:solidFill>
                      <a:srgbClr val="000000"/>
                    </a:solidFill>
                    <a:latin typeface="VL PGothic" pitchFamily="16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lnSpc>
                    <a:spcPct val="7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Char char=""/>
                  <a:defRPr kumimoji="1">
                    <a:solidFill>
                      <a:srgbClr val="000000"/>
                    </a:solidFill>
                    <a:latin typeface="VL PGothic" pitchFamily="16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lnSpc>
                    <a:spcPct val="7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Char char=""/>
                  <a:defRPr kumimoji="1">
                    <a:solidFill>
                      <a:srgbClr val="000000"/>
                    </a:solidFill>
                    <a:latin typeface="VL PGothic" pitchFamily="16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lnSpc>
                    <a:spcPct val="7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Char char=""/>
                  <a:defRPr kumimoji="1">
                    <a:solidFill>
                      <a:srgbClr val="000000"/>
                    </a:solidFill>
                    <a:latin typeface="VL PGothic" pitchFamily="16" charset="0"/>
                    <a:ea typeface="ＭＳ Ｐゴシック" pitchFamily="50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ＭＳ Ｐゴシック" pitchFamily="50" charset="-128"/>
                  </a:rPr>
                  <a:t>Orbital</a:t>
                </a:r>
                <a:r>
                  <a:rPr kumimoji="1" lang="en-US" altLang="ja-JP" sz="1800" b="0" i="0" u="none" strike="noStrike" kern="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ＭＳ Ｐゴシック" pitchFamily="50" charset="-128"/>
                  </a:rPr>
                  <a:t> </a:t>
                </a:r>
                <a:r>
                  <a:rPr kumimoji="1" lang="en-US" altLang="ja-JP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ＭＳ Ｐゴシック" pitchFamily="50" charset="-128"/>
                  </a:rPr>
                  <a:t>eccentricity</a:t>
                </a:r>
                <a:endParaRPr kumimoji="1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21" name="テキスト ボックス 11"/>
              <p:cNvSpPr txBox="1">
                <a:spLocks noChangeArrowheads="1"/>
              </p:cNvSpPr>
              <p:nvPr/>
            </p:nvSpPr>
            <p:spPr bwMode="auto">
              <a:xfrm>
                <a:off x="5119688" y="2390664"/>
                <a:ext cx="476412" cy="2600712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7000"/>
                  </a:lnSpc>
                  <a:spcAft>
                    <a:spcPts val="1288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Char char=""/>
                  <a:defRPr kumimoji="1" sz="2900">
                    <a:solidFill>
                      <a:srgbClr val="000000"/>
                    </a:solidFill>
                    <a:latin typeface="VL PGothic" pitchFamily="16" charset="0"/>
                    <a:ea typeface="ＭＳ Ｐゴシック" pitchFamily="50" charset="-128"/>
                  </a:defRPr>
                </a:lvl1pPr>
                <a:lvl2pPr marL="742950" indent="-285750" eaLnBrk="0" hangingPunct="0">
                  <a:lnSpc>
                    <a:spcPct val="7000"/>
                  </a:lnSpc>
                  <a:spcAft>
                    <a:spcPts val="1038"/>
                  </a:spcAft>
                  <a:buClr>
                    <a:srgbClr val="000000"/>
                  </a:buClr>
                  <a:buSzPct val="75000"/>
                  <a:buFont typeface="Symbol" pitchFamily="18" charset="2"/>
                  <a:buChar char=""/>
                  <a:defRPr kumimoji="1" sz="2500">
                    <a:solidFill>
                      <a:srgbClr val="000000"/>
                    </a:solidFill>
                    <a:latin typeface="VL PGothic" pitchFamily="16" charset="0"/>
                    <a:ea typeface="ＭＳ Ｐゴシック" pitchFamily="50" charset="-128"/>
                  </a:defRPr>
                </a:lvl2pPr>
                <a:lvl3pPr marL="1143000" indent="-228600" eaLnBrk="0" hangingPunct="0">
                  <a:lnSpc>
                    <a:spcPct val="7000"/>
                  </a:lnSpc>
                  <a:spcAft>
                    <a:spcPts val="775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Char char=""/>
                  <a:defRPr kumimoji="1" sz="2200">
                    <a:solidFill>
                      <a:srgbClr val="000000"/>
                    </a:solidFill>
                    <a:latin typeface="VL PGothic" pitchFamily="16" charset="0"/>
                    <a:ea typeface="ＭＳ Ｐゴシック" pitchFamily="50" charset="-128"/>
                  </a:defRPr>
                </a:lvl3pPr>
                <a:lvl4pPr marL="1600200" indent="-228600" eaLnBrk="0" hangingPunct="0">
                  <a:lnSpc>
                    <a:spcPct val="7000"/>
                  </a:lnSpc>
                  <a:spcAft>
                    <a:spcPts val="538"/>
                  </a:spcAft>
                  <a:buClr>
                    <a:srgbClr val="000000"/>
                  </a:buClr>
                  <a:buSzPct val="75000"/>
                  <a:buFont typeface="Symbol" pitchFamily="18" charset="2"/>
                  <a:buChar char=""/>
                  <a:defRPr kumimoji="1">
                    <a:solidFill>
                      <a:srgbClr val="000000"/>
                    </a:solidFill>
                    <a:latin typeface="VL PGothic" pitchFamily="16" charset="0"/>
                    <a:ea typeface="ＭＳ Ｐゴシック" pitchFamily="50" charset="-128"/>
                  </a:defRPr>
                </a:lvl4pPr>
                <a:lvl5pPr marL="2057400" indent="-228600" eaLnBrk="0" hangingPunct="0">
                  <a:lnSpc>
                    <a:spcPct val="7000"/>
                  </a:lnSpc>
                  <a:spcAft>
                    <a:spcPts val="263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Char char=""/>
                  <a:defRPr kumimoji="1">
                    <a:solidFill>
                      <a:srgbClr val="000000"/>
                    </a:solidFill>
                    <a:latin typeface="VL PGothic" pitchFamily="16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lnSpc>
                    <a:spcPct val="7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Char char=""/>
                  <a:defRPr kumimoji="1">
                    <a:solidFill>
                      <a:srgbClr val="000000"/>
                    </a:solidFill>
                    <a:latin typeface="VL PGothic" pitchFamily="16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lnSpc>
                    <a:spcPct val="7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Char char=""/>
                  <a:defRPr kumimoji="1">
                    <a:solidFill>
                      <a:srgbClr val="000000"/>
                    </a:solidFill>
                    <a:latin typeface="VL PGothic" pitchFamily="16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lnSpc>
                    <a:spcPct val="7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Char char=""/>
                  <a:defRPr kumimoji="1">
                    <a:solidFill>
                      <a:srgbClr val="000000"/>
                    </a:solidFill>
                    <a:latin typeface="VL PGothic" pitchFamily="16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lnSpc>
                    <a:spcPct val="7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Char char=""/>
                  <a:defRPr kumimoji="1">
                    <a:solidFill>
                      <a:srgbClr val="000000"/>
                    </a:solidFill>
                    <a:latin typeface="VL PGothic" pitchFamily="16" charset="0"/>
                    <a:ea typeface="ＭＳ Ｐゴシック" pitchFamily="50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ＭＳ Ｐゴシック" pitchFamily="50" charset="-128"/>
                  </a:rPr>
                  <a:t>0.8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ja-JP" sz="200" kern="0" dirty="0">
                    <a:latin typeface="Calibri" pitchFamily="34" charset="0"/>
                  </a:rPr>
                  <a:t> </a:t>
                </a:r>
                <a:r>
                  <a:rPr lang="en-US" altLang="ja-JP" sz="200" kern="0" dirty="0" smtClean="0">
                    <a:latin typeface="Calibri" pitchFamily="34" charset="0"/>
                  </a:rPr>
                  <a:t>   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ja-JP" sz="200" kern="0" dirty="0" smtClean="0">
                  <a:latin typeface="Calibri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ja-JP" sz="200" kern="0" dirty="0">
                  <a:latin typeface="Calibri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ja-JP" sz="200" kern="0" dirty="0" smtClean="0">
                  <a:latin typeface="Calibri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3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ＭＳ Ｐゴシック" pitchFamily="50" charset="-128"/>
                  </a:rPr>
                  <a:t>0.6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ja-JP" sz="200" kern="0" dirty="0">
                  <a:latin typeface="Calibri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</a:rPr>
                  <a:t> 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ja-JP" sz="200" kern="0" dirty="0">
                  <a:latin typeface="Calibri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ja-JP" sz="200" kern="0" dirty="0">
                  <a:latin typeface="Calibri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ＭＳ Ｐゴシック" pitchFamily="50" charset="-128"/>
                  </a:rPr>
                  <a:t>0.4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ja-JP" sz="200" kern="0" dirty="0">
                  <a:latin typeface="Calibri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</a:rPr>
                  <a:t>  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ＭＳ Ｐゴシック" pitchFamily="50" charset="-128"/>
                  </a:rPr>
                  <a:t>0.2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ja-JP" sz="200" kern="0" dirty="0">
                  <a:latin typeface="Calibri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ja-JP" sz="200" kern="0" dirty="0" smtClean="0">
                  <a:latin typeface="Calibri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ja-JP" sz="200" kern="0" dirty="0">
                  <a:latin typeface="Calibri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</a:rPr>
                  <a:t>  </a:t>
                </a:r>
                <a:endParaRPr kumimoji="1" lang="en-US" altLang="ja-JP" sz="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ＭＳ Ｐゴシック" pitchFamily="50" charset="-128"/>
                  </a:rPr>
                  <a:t>0.0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0" name="円/楕円 9"/>
              <p:cNvSpPr>
                <a:spLocks noChangeAspect="1"/>
              </p:cNvSpPr>
              <p:nvPr/>
            </p:nvSpPr>
            <p:spPr>
              <a:xfrm>
                <a:off x="8037588" y="2464900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6" name="円/楕円 55"/>
              <p:cNvSpPr>
                <a:spLocks noChangeAspect="1"/>
              </p:cNvSpPr>
              <p:nvPr/>
            </p:nvSpPr>
            <p:spPr>
              <a:xfrm>
                <a:off x="7867088" y="2873040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7" name="円/楕円 56"/>
              <p:cNvSpPr>
                <a:spLocks noChangeAspect="1"/>
              </p:cNvSpPr>
              <p:nvPr/>
            </p:nvSpPr>
            <p:spPr>
              <a:xfrm>
                <a:off x="7732788" y="3859440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8" name="円/楕円 57"/>
              <p:cNvSpPr>
                <a:spLocks noChangeAspect="1"/>
              </p:cNvSpPr>
              <p:nvPr/>
            </p:nvSpPr>
            <p:spPr>
              <a:xfrm>
                <a:off x="6397248" y="2819400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9" name="円/楕円 58"/>
              <p:cNvSpPr>
                <a:spLocks noChangeAspect="1"/>
              </p:cNvSpPr>
              <p:nvPr/>
            </p:nvSpPr>
            <p:spPr>
              <a:xfrm>
                <a:off x="6374568" y="2971800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0" name="円/楕円 59"/>
              <p:cNvSpPr>
                <a:spLocks noChangeAspect="1"/>
              </p:cNvSpPr>
              <p:nvPr/>
            </p:nvSpPr>
            <p:spPr>
              <a:xfrm>
                <a:off x="6491288" y="3800820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1" name="円/楕円 60"/>
              <p:cNvSpPr>
                <a:spLocks noChangeAspect="1"/>
              </p:cNvSpPr>
              <p:nvPr/>
            </p:nvSpPr>
            <p:spPr>
              <a:xfrm>
                <a:off x="6374948" y="4020120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2" name="円/楕円 61"/>
              <p:cNvSpPr>
                <a:spLocks noChangeAspect="1"/>
              </p:cNvSpPr>
              <p:nvPr/>
            </p:nvSpPr>
            <p:spPr>
              <a:xfrm>
                <a:off x="6186488" y="4042800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" name="円/楕円 62"/>
              <p:cNvSpPr>
                <a:spLocks noChangeAspect="1"/>
              </p:cNvSpPr>
              <p:nvPr/>
            </p:nvSpPr>
            <p:spPr>
              <a:xfrm>
                <a:off x="6907708" y="4119000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4" name="円/楕円 63"/>
              <p:cNvSpPr>
                <a:spLocks noChangeAspect="1"/>
              </p:cNvSpPr>
              <p:nvPr/>
            </p:nvSpPr>
            <p:spPr>
              <a:xfrm>
                <a:off x="5935328" y="4244640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5" name="円/楕円 64"/>
              <p:cNvSpPr>
                <a:spLocks noChangeAspect="1"/>
              </p:cNvSpPr>
              <p:nvPr/>
            </p:nvSpPr>
            <p:spPr>
              <a:xfrm>
                <a:off x="6114748" y="4253560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6" name="円/楕円 65"/>
              <p:cNvSpPr>
                <a:spLocks noChangeAspect="1"/>
              </p:cNvSpPr>
              <p:nvPr/>
            </p:nvSpPr>
            <p:spPr>
              <a:xfrm>
                <a:off x="6320788" y="4741980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7" name="円/楕円 66"/>
              <p:cNvSpPr>
                <a:spLocks noChangeAspect="1"/>
              </p:cNvSpPr>
              <p:nvPr/>
            </p:nvSpPr>
            <p:spPr>
              <a:xfrm>
                <a:off x="6518048" y="4741980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8" name="円/楕円 67"/>
              <p:cNvSpPr>
                <a:spLocks noChangeAspect="1"/>
              </p:cNvSpPr>
              <p:nvPr/>
            </p:nvSpPr>
            <p:spPr>
              <a:xfrm>
                <a:off x="7360448" y="4737780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73" name="直線コネクタ 72"/>
            <p:cNvCxnSpPr/>
            <p:nvPr/>
          </p:nvCxnSpPr>
          <p:spPr>
            <a:xfrm>
              <a:off x="5941454" y="6313583"/>
              <a:ext cx="716807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テキスト ボックス 3"/>
          <p:cNvSpPr txBox="1">
            <a:spLocks noChangeArrowheads="1"/>
          </p:cNvSpPr>
          <p:nvPr/>
        </p:nvSpPr>
        <p:spPr bwMode="auto">
          <a:xfrm>
            <a:off x="3962400" y="6504057"/>
            <a:ext cx="5321301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ja-JP" sz="17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Wanderman</a:t>
            </a:r>
            <a:r>
              <a:rPr lang="en-US" altLang="ja-JP" sz="1700" dirty="0" smtClean="0">
                <a:solidFill>
                  <a:srgbClr val="FF0000"/>
                </a:solidFill>
                <a:latin typeface="Times New Roman" panose="02020603050405020304" pitchFamily="18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700" dirty="0">
                <a:solidFill>
                  <a:srgbClr val="FF0000"/>
                </a:solidFill>
                <a:latin typeface="Times New Roman" panose="02020603050405020304" pitchFamily="18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and </a:t>
            </a:r>
            <a:r>
              <a:rPr lang="en-US" altLang="ja-JP" sz="1700" dirty="0" err="1">
                <a:solidFill>
                  <a:srgbClr val="FF0000"/>
                </a:solidFill>
                <a:latin typeface="Times New Roman" panose="02020603050405020304" pitchFamily="18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Piran</a:t>
            </a:r>
            <a:r>
              <a:rPr lang="en-US" altLang="ja-JP" sz="1700" dirty="0">
                <a:solidFill>
                  <a:srgbClr val="FF0000"/>
                </a:solidFill>
                <a:latin typeface="Times New Roman" panose="02020603050405020304" pitchFamily="18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(2014), </a:t>
            </a:r>
            <a:r>
              <a:rPr lang="en-US" altLang="ja-JP" sz="1700" dirty="0" smtClean="0">
                <a:solidFill>
                  <a:srgbClr val="FF0000"/>
                </a:solidFill>
                <a:latin typeface="Times New Roman" panose="02020603050405020304" pitchFamily="18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arXiv:1405.5878;  </a:t>
            </a:r>
            <a:r>
              <a:rPr lang="en-US" altLang="ja-JP" sz="1700" dirty="0" err="1" smtClean="0">
                <a:solidFill>
                  <a:srgbClr val="FF0000"/>
                </a:solidFill>
                <a:latin typeface="Symbol" panose="05050102010706020507" pitchFamily="18" charset="2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t</a:t>
            </a:r>
            <a:r>
              <a:rPr lang="en-US" altLang="ja-JP" sz="1700" baseline="-25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C</a:t>
            </a:r>
            <a:r>
              <a:rPr lang="en-US" altLang="ja-JP" sz="1700" dirty="0" smtClean="0">
                <a:solidFill>
                  <a:srgbClr val="FF0000"/>
                </a:solidFill>
                <a:latin typeface="Times New Roman" panose="02020603050405020304" pitchFamily="18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= 4Gy</a:t>
            </a:r>
            <a:endParaRPr lang="en-US" altLang="ja-JP" sz="1700" dirty="0">
              <a:solidFill>
                <a:srgbClr val="FF0000"/>
              </a:solidFill>
              <a:latin typeface="Times New Roman" panose="02020603050405020304" pitchFamily="18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grpSp>
        <p:nvGrpSpPr>
          <p:cNvPr id="55" name="グループ化 54"/>
          <p:cNvGrpSpPr/>
          <p:nvPr/>
        </p:nvGrpSpPr>
        <p:grpSpPr>
          <a:xfrm>
            <a:off x="5329859" y="849217"/>
            <a:ext cx="3665882" cy="1131983"/>
            <a:chOff x="5329859" y="849217"/>
            <a:chExt cx="3665882" cy="1131983"/>
          </a:xfrm>
        </p:grpSpPr>
        <p:grpSp>
          <p:nvGrpSpPr>
            <p:cNvPr id="6" name="グループ化 5"/>
            <p:cNvGrpSpPr/>
            <p:nvPr/>
          </p:nvGrpSpPr>
          <p:grpSpPr>
            <a:xfrm>
              <a:off x="5329859" y="892203"/>
              <a:ext cx="3661741" cy="1088997"/>
              <a:chOff x="5953680" y="605928"/>
              <a:chExt cx="3495120" cy="1222872"/>
            </a:xfrm>
          </p:grpSpPr>
          <p:pic>
            <p:nvPicPr>
              <p:cNvPr id="31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383" t="10847"/>
              <a:stretch/>
            </p:blipFill>
            <p:spPr bwMode="auto">
              <a:xfrm>
                <a:off x="6602776" y="1116901"/>
                <a:ext cx="2846024" cy="71189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xtLst/>
            </p:spPr>
          </p:pic>
          <p:pic>
            <p:nvPicPr>
              <p:cNvPr id="23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56" r="56514" b="17781"/>
              <a:stretch/>
            </p:blipFill>
            <p:spPr bwMode="auto">
              <a:xfrm>
                <a:off x="5953680" y="605928"/>
                <a:ext cx="2185930" cy="5474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24" name="テキスト ボックス 5"/>
              <p:cNvSpPr txBox="1">
                <a:spLocks noChangeArrowheads="1"/>
              </p:cNvSpPr>
              <p:nvPr/>
            </p:nvSpPr>
            <p:spPr bwMode="auto">
              <a:xfrm>
                <a:off x="5986563" y="691496"/>
                <a:ext cx="290663" cy="45192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xtLst/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7000"/>
                  </a:lnSpc>
                  <a:spcAft>
                    <a:spcPts val="1288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Char char=""/>
                  <a:defRPr kumimoji="1" sz="2900">
                    <a:solidFill>
                      <a:srgbClr val="000000"/>
                    </a:solidFill>
                    <a:latin typeface="VL PGothic" pitchFamily="16" charset="0"/>
                    <a:ea typeface="ＭＳ Ｐゴシック" pitchFamily="50" charset="-128"/>
                  </a:defRPr>
                </a:lvl1pPr>
                <a:lvl2pPr marL="742950" indent="-285750" eaLnBrk="0" hangingPunct="0">
                  <a:lnSpc>
                    <a:spcPct val="7000"/>
                  </a:lnSpc>
                  <a:spcAft>
                    <a:spcPts val="1038"/>
                  </a:spcAft>
                  <a:buClr>
                    <a:srgbClr val="000000"/>
                  </a:buClr>
                  <a:buSzPct val="75000"/>
                  <a:buFont typeface="Symbol" pitchFamily="18" charset="2"/>
                  <a:buChar char=""/>
                  <a:defRPr kumimoji="1" sz="2500">
                    <a:solidFill>
                      <a:srgbClr val="000000"/>
                    </a:solidFill>
                    <a:latin typeface="VL PGothic" pitchFamily="16" charset="0"/>
                    <a:ea typeface="ＭＳ Ｐゴシック" pitchFamily="50" charset="-128"/>
                  </a:defRPr>
                </a:lvl2pPr>
                <a:lvl3pPr marL="1143000" indent="-228600" eaLnBrk="0" hangingPunct="0">
                  <a:lnSpc>
                    <a:spcPct val="7000"/>
                  </a:lnSpc>
                  <a:spcAft>
                    <a:spcPts val="775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Char char=""/>
                  <a:defRPr kumimoji="1" sz="2200">
                    <a:solidFill>
                      <a:srgbClr val="000000"/>
                    </a:solidFill>
                    <a:latin typeface="VL PGothic" pitchFamily="16" charset="0"/>
                    <a:ea typeface="ＭＳ Ｐゴシック" pitchFamily="50" charset="-128"/>
                  </a:defRPr>
                </a:lvl3pPr>
                <a:lvl4pPr marL="1600200" indent="-228600" eaLnBrk="0" hangingPunct="0">
                  <a:lnSpc>
                    <a:spcPct val="7000"/>
                  </a:lnSpc>
                  <a:spcAft>
                    <a:spcPts val="538"/>
                  </a:spcAft>
                  <a:buClr>
                    <a:srgbClr val="000000"/>
                  </a:buClr>
                  <a:buSzPct val="75000"/>
                  <a:buFont typeface="Symbol" pitchFamily="18" charset="2"/>
                  <a:buChar char=""/>
                  <a:defRPr kumimoji="1">
                    <a:solidFill>
                      <a:srgbClr val="000000"/>
                    </a:solidFill>
                    <a:latin typeface="VL PGothic" pitchFamily="16" charset="0"/>
                    <a:ea typeface="ＭＳ Ｐゴシック" pitchFamily="50" charset="-128"/>
                  </a:defRPr>
                </a:lvl4pPr>
                <a:lvl5pPr marL="2057400" indent="-228600" eaLnBrk="0" hangingPunct="0">
                  <a:lnSpc>
                    <a:spcPct val="7000"/>
                  </a:lnSpc>
                  <a:spcAft>
                    <a:spcPts val="263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Char char=""/>
                  <a:defRPr kumimoji="1">
                    <a:solidFill>
                      <a:srgbClr val="000000"/>
                    </a:solidFill>
                    <a:latin typeface="VL PGothic" pitchFamily="16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lnSpc>
                    <a:spcPct val="7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Char char=""/>
                  <a:defRPr kumimoji="1">
                    <a:solidFill>
                      <a:srgbClr val="000000"/>
                    </a:solidFill>
                    <a:latin typeface="VL PGothic" pitchFamily="16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lnSpc>
                    <a:spcPct val="7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Char char=""/>
                  <a:defRPr kumimoji="1">
                    <a:solidFill>
                      <a:srgbClr val="000000"/>
                    </a:solidFill>
                    <a:latin typeface="VL PGothic" pitchFamily="16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lnSpc>
                    <a:spcPct val="7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Char char=""/>
                  <a:defRPr kumimoji="1">
                    <a:solidFill>
                      <a:srgbClr val="000000"/>
                    </a:solidFill>
                    <a:latin typeface="VL PGothic" pitchFamily="16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lnSpc>
                    <a:spcPct val="7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Char char=""/>
                  <a:defRPr kumimoji="1">
                    <a:solidFill>
                      <a:srgbClr val="000000"/>
                    </a:solidFill>
                    <a:latin typeface="VL PGothic" pitchFamily="16" charset="0"/>
                    <a:ea typeface="ＭＳ Ｐゴシック" pitchFamily="50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pitchFamily="18" charset="2"/>
                    <a:ea typeface="ＭＳ Ｐゴシック" pitchFamily="50" charset="-128"/>
                  </a:rPr>
                  <a:t>t</a:t>
                </a:r>
                <a:r>
                  <a:rPr kumimoji="1" lang="en-US" altLang="ja-JP" sz="1800" b="0" i="0" u="none" strike="noStrike" kern="0" cap="none" spc="0" normalizeH="0" baseline="-2500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ＭＳ Ｐゴシック" pitchFamily="50" charset="-128"/>
                  </a:rPr>
                  <a:t>c</a:t>
                </a:r>
                <a:endParaRPr kumimoji="1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5" name="テキスト ボックス 4"/>
              <p:cNvSpPr txBox="1"/>
              <p:nvPr/>
            </p:nvSpPr>
            <p:spPr>
              <a:xfrm>
                <a:off x="6423753" y="1295400"/>
                <a:ext cx="28725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dirty="0" smtClean="0"/>
                  <a:t>x</a:t>
                </a:r>
                <a:endParaRPr kumimoji="1" lang="ja-JP" altLang="en-US" sz="1600" dirty="0"/>
              </a:p>
            </p:txBody>
          </p:sp>
        </p:grpSp>
        <p:sp>
          <p:nvSpPr>
            <p:cNvPr id="49" name="正方形/長方形 48"/>
            <p:cNvSpPr/>
            <p:nvPr/>
          </p:nvSpPr>
          <p:spPr>
            <a:xfrm>
              <a:off x="5334000" y="849217"/>
              <a:ext cx="3661741" cy="107156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3" name="グループ化 52"/>
          <p:cNvGrpSpPr/>
          <p:nvPr/>
        </p:nvGrpSpPr>
        <p:grpSpPr>
          <a:xfrm>
            <a:off x="5919214" y="4343400"/>
            <a:ext cx="1772796" cy="1581090"/>
            <a:chOff x="5919214" y="4343400"/>
            <a:chExt cx="1772796" cy="1581090"/>
          </a:xfrm>
        </p:grpSpPr>
        <p:cxnSp>
          <p:nvCxnSpPr>
            <p:cNvPr id="8" name="直線コネクタ 7"/>
            <p:cNvCxnSpPr/>
            <p:nvPr/>
          </p:nvCxnSpPr>
          <p:spPr>
            <a:xfrm>
              <a:off x="5919214" y="4343400"/>
              <a:ext cx="0" cy="158109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/>
            <p:cNvCxnSpPr/>
            <p:nvPr/>
          </p:nvCxnSpPr>
          <p:spPr>
            <a:xfrm>
              <a:off x="6625210" y="4343400"/>
              <a:ext cx="0" cy="158109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コネクタ 51"/>
            <p:cNvCxnSpPr/>
            <p:nvPr/>
          </p:nvCxnSpPr>
          <p:spPr>
            <a:xfrm>
              <a:off x="7692010" y="4343400"/>
              <a:ext cx="0" cy="158109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テキスト ボックス 3"/>
          <p:cNvSpPr txBox="1">
            <a:spLocks noChangeArrowheads="1"/>
          </p:cNvSpPr>
          <p:nvPr/>
        </p:nvSpPr>
        <p:spPr bwMode="auto">
          <a:xfrm>
            <a:off x="5424867" y="2014251"/>
            <a:ext cx="3490533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ja-JP" sz="1700" dirty="0" smtClean="0">
                <a:solidFill>
                  <a:srgbClr val="000000"/>
                </a:solidFill>
                <a:latin typeface="Times New Roman" panose="02020603050405020304" pitchFamily="18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Lorimer</a:t>
            </a:r>
            <a:r>
              <a:rPr lang="en-US" altLang="ja-JP" sz="1700" dirty="0">
                <a:solidFill>
                  <a:srgbClr val="000000"/>
                </a:solidFill>
                <a:latin typeface="Times New Roman" panose="02020603050405020304" pitchFamily="18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, Living Rev. Rel. 11(2008</a:t>
            </a:r>
            <a:r>
              <a:rPr lang="en-US" altLang="ja-JP" sz="1700" dirty="0" smtClean="0">
                <a:solidFill>
                  <a:srgbClr val="000000"/>
                </a:solidFill>
                <a:latin typeface="Times New Roman" panose="02020603050405020304" pitchFamily="18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), 8</a:t>
            </a:r>
            <a:endParaRPr lang="en-US" altLang="ja-JP" sz="1700" dirty="0">
              <a:solidFill>
                <a:srgbClr val="000000"/>
              </a:solidFill>
              <a:latin typeface="Times New Roman" panose="02020603050405020304" pitchFamily="18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 rot="16456275">
            <a:off x="6663336" y="2074818"/>
            <a:ext cx="78098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b="1" dirty="0" smtClean="0">
                <a:solidFill>
                  <a:srgbClr val="FF0000"/>
                </a:solidFill>
              </a:rPr>
              <a:t>100 My</a:t>
            </a:r>
          </a:p>
          <a:p>
            <a:pPr algn="ctr"/>
            <a:endParaRPr kumimoji="1" lang="en-US" altLang="ja-JP" sz="1400" b="1" dirty="0" smtClean="0">
              <a:solidFill>
                <a:srgbClr val="FF0000"/>
              </a:solidFill>
            </a:endParaRPr>
          </a:p>
          <a:p>
            <a:pPr algn="ctr"/>
            <a:r>
              <a:rPr lang="en-US" altLang="ja-JP" sz="1400" b="1" dirty="0" smtClean="0">
                <a:solidFill>
                  <a:srgbClr val="FF0000"/>
                </a:solidFill>
              </a:rPr>
              <a:t>1 </a:t>
            </a:r>
            <a:r>
              <a:rPr lang="en-US" altLang="ja-JP" sz="1400" b="1" dirty="0" err="1" smtClean="0">
                <a:solidFill>
                  <a:srgbClr val="FF0000"/>
                </a:solidFill>
              </a:rPr>
              <a:t>Gy</a:t>
            </a:r>
            <a:endParaRPr lang="en-US" altLang="ja-JP" sz="1400" b="1" dirty="0" smtClean="0">
              <a:solidFill>
                <a:srgbClr val="FF0000"/>
              </a:solidFill>
            </a:endParaRPr>
          </a:p>
          <a:p>
            <a:pPr algn="ctr"/>
            <a:endParaRPr lang="en-US" altLang="ja-JP" sz="1400" b="1" dirty="0" smtClean="0">
              <a:solidFill>
                <a:srgbClr val="FF0000"/>
              </a:solidFill>
            </a:endParaRPr>
          </a:p>
          <a:p>
            <a:pPr algn="ctr"/>
            <a:r>
              <a:rPr kumimoji="1" lang="en-US" altLang="ja-JP" sz="1400" b="1" dirty="0" smtClean="0">
                <a:solidFill>
                  <a:srgbClr val="FF0000"/>
                </a:solidFill>
              </a:rPr>
              <a:t>10 </a:t>
            </a:r>
            <a:r>
              <a:rPr kumimoji="1" lang="en-US" altLang="ja-JP" sz="1400" b="1" dirty="0" err="1" smtClean="0">
                <a:solidFill>
                  <a:srgbClr val="FF0000"/>
                </a:solidFill>
              </a:rPr>
              <a:t>Gy</a:t>
            </a:r>
            <a:endParaRPr kumimoji="1" lang="en-US" altLang="ja-JP" sz="1400" b="1" dirty="0" smtClean="0">
              <a:solidFill>
                <a:srgbClr val="FF0000"/>
              </a:solidFill>
            </a:endParaRPr>
          </a:p>
          <a:p>
            <a:pPr algn="ctr"/>
            <a:r>
              <a:rPr kumimoji="1" lang="en-US" altLang="ja-JP" sz="1400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kumimoji="1" lang="en-US" altLang="ja-JP" sz="1400" b="1" dirty="0" smtClean="0">
                <a:solidFill>
                  <a:srgbClr val="FF0000"/>
                </a:solidFill>
              </a:rPr>
              <a:t>100 </a:t>
            </a:r>
            <a:r>
              <a:rPr kumimoji="1" lang="en-US" altLang="ja-JP" sz="1400" b="1" dirty="0" err="1" smtClean="0">
                <a:solidFill>
                  <a:srgbClr val="FF0000"/>
                </a:solidFill>
              </a:rPr>
              <a:t>Gy</a:t>
            </a:r>
            <a:endParaRPr kumimoji="1" lang="en-US" altLang="ja-JP" sz="1400" b="1" dirty="0" smtClean="0">
              <a:solidFill>
                <a:srgbClr val="FF0000"/>
              </a:solidFill>
            </a:endParaRPr>
          </a:p>
          <a:p>
            <a:pPr algn="ctr"/>
            <a:endParaRPr kumimoji="1" lang="en-US" altLang="ja-JP" sz="1400" b="1" dirty="0" smtClean="0">
              <a:solidFill>
                <a:srgbClr val="FF0000"/>
              </a:solidFill>
            </a:endParaRPr>
          </a:p>
          <a:p>
            <a:pPr algn="ctr"/>
            <a:r>
              <a:rPr lang="en-US" altLang="ja-JP" sz="1400" b="1" dirty="0" smtClean="0">
                <a:solidFill>
                  <a:srgbClr val="FF0000"/>
                </a:solidFill>
              </a:rPr>
              <a:t>1 Ty</a:t>
            </a:r>
          </a:p>
          <a:p>
            <a:pPr algn="ctr"/>
            <a:endParaRPr lang="en-US" altLang="ja-JP" sz="1400" b="1" dirty="0" smtClean="0">
              <a:solidFill>
                <a:srgbClr val="FF0000"/>
              </a:solidFill>
            </a:endParaRPr>
          </a:p>
          <a:p>
            <a:pPr algn="ctr"/>
            <a:r>
              <a:rPr kumimoji="1" lang="en-US" altLang="ja-JP" sz="1400" b="1" dirty="0" smtClean="0">
                <a:solidFill>
                  <a:srgbClr val="FF0000"/>
                </a:solidFill>
              </a:rPr>
              <a:t>10 Ty</a:t>
            </a:r>
          </a:p>
          <a:p>
            <a:pPr algn="ctr"/>
            <a:endParaRPr kumimoji="1" lang="ja-JP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54" name="直線コネクタ 53"/>
          <p:cNvCxnSpPr/>
          <p:nvPr/>
        </p:nvCxnSpPr>
        <p:spPr>
          <a:xfrm flipV="1">
            <a:off x="962819" y="6298287"/>
            <a:ext cx="1246981" cy="256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グループ化 8"/>
          <p:cNvGrpSpPr/>
          <p:nvPr/>
        </p:nvGrpSpPr>
        <p:grpSpPr>
          <a:xfrm>
            <a:off x="152400" y="6400800"/>
            <a:ext cx="3082895" cy="381000"/>
            <a:chOff x="385822" y="6400800"/>
            <a:chExt cx="3082895" cy="381000"/>
          </a:xfrm>
        </p:grpSpPr>
        <p:sp>
          <p:nvSpPr>
            <p:cNvPr id="7" name="テキスト ボックス 6"/>
            <p:cNvSpPr txBox="1"/>
            <p:nvPr/>
          </p:nvSpPr>
          <p:spPr>
            <a:xfrm>
              <a:off x="385822" y="6400800"/>
              <a:ext cx="30828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Life of Massive (20M  )</a:t>
              </a:r>
              <a:r>
                <a:rPr lang="ja-JP" altLang="en-US" dirty="0" smtClean="0"/>
                <a:t> </a:t>
              </a:r>
              <a:r>
                <a:rPr lang="en-US" altLang="ja-JP" dirty="0" smtClean="0"/>
                <a:t>stars</a:t>
              </a:r>
              <a:endParaRPr kumimoji="1" lang="ja-JP" altLang="en-US" dirty="0"/>
            </a:p>
          </p:txBody>
        </p:sp>
        <p:grpSp>
          <p:nvGrpSpPr>
            <p:cNvPr id="69" name="グループ化 68"/>
            <p:cNvGrpSpPr>
              <a:grpSpLocks noChangeAspect="1"/>
            </p:cNvGrpSpPr>
            <p:nvPr/>
          </p:nvGrpSpPr>
          <p:grpSpPr>
            <a:xfrm>
              <a:off x="2567050" y="6662999"/>
              <a:ext cx="119881" cy="118801"/>
              <a:chOff x="3759200" y="1943100"/>
              <a:chExt cx="176213" cy="174625"/>
            </a:xfrm>
            <a:noFill/>
          </p:grpSpPr>
          <p:sp>
            <p:nvSpPr>
              <p:cNvPr id="71" name="Oval 48"/>
              <p:cNvSpPr>
                <a:spLocks noChangeAspect="1" noChangeArrowheads="1"/>
              </p:cNvSpPr>
              <p:nvPr/>
            </p:nvSpPr>
            <p:spPr bwMode="auto">
              <a:xfrm>
                <a:off x="3759200" y="1943100"/>
                <a:ext cx="176213" cy="174625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ja-JP" altLang="en-US" sz="1800" kern="0" smtClean="0">
                  <a:solidFill>
                    <a:srgbClr val="FFFF00"/>
                  </a:solidFill>
                  <a:latin typeface="Arial" pitchFamily="34" charset="0"/>
                </a:endParaRPr>
              </a:p>
            </p:txBody>
          </p:sp>
          <p:sp>
            <p:nvSpPr>
              <p:cNvPr id="72" name="Oval 46"/>
              <p:cNvSpPr>
                <a:spLocks noChangeAspect="1" noChangeArrowheads="1"/>
              </p:cNvSpPr>
              <p:nvPr/>
            </p:nvSpPr>
            <p:spPr bwMode="auto">
              <a:xfrm>
                <a:off x="3816454" y="2000398"/>
                <a:ext cx="58208" cy="58208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ja-JP" altLang="en-US" sz="1800" kern="0" smtClean="0">
                  <a:solidFill>
                    <a:srgbClr val="FFFF00"/>
                  </a:solidFill>
                  <a:latin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12041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3529" grpId="0" animBg="1"/>
      <p:bldP spid="19" grpId="0"/>
      <p:bldP spid="76" grpId="0"/>
      <p:bldP spid="80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"/>
          <p:cNvSpPr>
            <a:spLocks noChangeArrowheads="1"/>
          </p:cNvSpPr>
          <p:nvPr/>
        </p:nvSpPr>
        <p:spPr bwMode="auto">
          <a:xfrm>
            <a:off x="0" y="-76201"/>
            <a:ext cx="9144000" cy="693420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 smtClean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321539" name="Picture 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" t="3792"/>
          <a:stretch>
            <a:fillRect/>
          </a:stretch>
        </p:blipFill>
        <p:spPr>
          <a:xfrm>
            <a:off x="152400" y="776287"/>
            <a:ext cx="4537075" cy="5800725"/>
          </a:xfrm>
        </p:spPr>
      </p:pic>
      <p:sp>
        <p:nvSpPr>
          <p:cNvPr id="321540" name="Rectangle 5"/>
          <p:cNvSpPr>
            <a:spLocks noChangeArrowheads="1"/>
          </p:cNvSpPr>
          <p:nvPr/>
        </p:nvSpPr>
        <p:spPr bwMode="auto">
          <a:xfrm>
            <a:off x="4800600" y="139700"/>
            <a:ext cx="434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ja-JP" sz="1200" smtClean="0">
                <a:solidFill>
                  <a:srgbClr val="000000"/>
                </a:solidFill>
                <a:latin typeface="Arial" pitchFamily="34" charset="0"/>
              </a:rPr>
              <a:t>Honda, Aoki, + Kajino et al. (SUBARU/HDS Collab.),</a:t>
            </a:r>
            <a:r>
              <a:rPr kumimoji="0" lang="ja-JP" altLang="en-US" sz="120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kumimoji="0" lang="en-US" altLang="ja-JP" sz="1200" smtClean="0">
                <a:solidFill>
                  <a:srgbClr val="000000"/>
                </a:solidFill>
                <a:latin typeface="Arial" pitchFamily="34" charset="0"/>
              </a:rPr>
              <a:t>2004, ApJS 152, 113; 2004, ApJ 607, 474.</a:t>
            </a:r>
          </a:p>
        </p:txBody>
      </p:sp>
      <p:sp>
        <p:nvSpPr>
          <p:cNvPr id="358406" name="Text Box 7"/>
          <p:cNvSpPr txBox="1">
            <a:spLocks noChangeArrowheads="1"/>
          </p:cNvSpPr>
          <p:nvPr/>
        </p:nvSpPr>
        <p:spPr bwMode="auto">
          <a:xfrm>
            <a:off x="4729163" y="887412"/>
            <a:ext cx="47196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ja-JP" sz="1600" b="1" smtClean="0">
                <a:solidFill>
                  <a:srgbClr val="FF0000"/>
                </a:solidFill>
                <a:latin typeface="Arial" pitchFamily="34" charset="0"/>
              </a:rPr>
              <a:t>Large abundance dispersion at [Fe/H]&lt;-2.5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ja-JP" sz="1600" b="1" smtClean="0">
                <a:solidFill>
                  <a:srgbClr val="FF0000"/>
                </a:solidFill>
                <a:latin typeface="Arial" pitchFamily="34" charset="0"/>
              </a:rPr>
              <a:t>is an evidence for INDIVIDUAL SN episode!</a:t>
            </a:r>
          </a:p>
        </p:txBody>
      </p:sp>
      <p:sp>
        <p:nvSpPr>
          <p:cNvPr id="321542" name="Text Box 10"/>
          <p:cNvSpPr txBox="1">
            <a:spLocks noChangeArrowheads="1"/>
          </p:cNvSpPr>
          <p:nvPr/>
        </p:nvSpPr>
        <p:spPr bwMode="auto">
          <a:xfrm rot="10800000">
            <a:off x="34925" y="1700212"/>
            <a:ext cx="396875" cy="6921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ja-JP" sz="1400" b="1" smtClean="0">
                <a:solidFill>
                  <a:srgbClr val="000000"/>
                </a:solidFill>
                <a:latin typeface="Arial" pitchFamily="34" charset="0"/>
              </a:rPr>
              <a:t>[Ba/Fe]</a:t>
            </a:r>
          </a:p>
        </p:txBody>
      </p:sp>
      <p:sp>
        <p:nvSpPr>
          <p:cNvPr id="321543" name="Text Box 11"/>
          <p:cNvSpPr txBox="1">
            <a:spLocks noChangeArrowheads="1"/>
          </p:cNvSpPr>
          <p:nvPr/>
        </p:nvSpPr>
        <p:spPr bwMode="auto">
          <a:xfrm rot="10800000">
            <a:off x="34925" y="4665662"/>
            <a:ext cx="396875" cy="6921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ja-JP" sz="1400" b="1" smtClean="0">
                <a:solidFill>
                  <a:srgbClr val="000000"/>
                </a:solidFill>
                <a:latin typeface="Arial" pitchFamily="34" charset="0"/>
              </a:rPr>
              <a:t>[Eu/Fe]</a:t>
            </a:r>
          </a:p>
        </p:txBody>
      </p:sp>
      <p:sp>
        <p:nvSpPr>
          <p:cNvPr id="321544" name="Oval 14"/>
          <p:cNvSpPr>
            <a:spLocks noChangeArrowheads="1"/>
          </p:cNvSpPr>
          <p:nvPr/>
        </p:nvSpPr>
        <p:spPr bwMode="auto">
          <a:xfrm>
            <a:off x="4572000" y="6500812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 smtClean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21545" name="Oval 15"/>
          <p:cNvSpPr>
            <a:spLocks noChangeArrowheads="1"/>
          </p:cNvSpPr>
          <p:nvPr/>
        </p:nvSpPr>
        <p:spPr bwMode="auto">
          <a:xfrm>
            <a:off x="4605338" y="6537325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kumimoji="0" lang="ja-JP" altLang="ja-JP" sz="2000" b="1" smtClean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21546" name="Text Box 17"/>
          <p:cNvSpPr txBox="1">
            <a:spLocks noChangeArrowheads="1"/>
          </p:cNvSpPr>
          <p:nvPr/>
        </p:nvSpPr>
        <p:spPr bwMode="auto">
          <a:xfrm>
            <a:off x="250825" y="1939925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ja-JP" sz="1400" b="1" smtClean="0">
                <a:solidFill>
                  <a:srgbClr val="FFFFFF"/>
                </a:solidFill>
                <a:latin typeface="Arial" pitchFamily="34" charset="0"/>
              </a:rPr>
              <a:t>0</a:t>
            </a:r>
          </a:p>
        </p:txBody>
      </p:sp>
      <p:sp>
        <p:nvSpPr>
          <p:cNvPr id="321547" name="Text Box 18"/>
          <p:cNvSpPr txBox="1">
            <a:spLocks noChangeArrowheads="1"/>
          </p:cNvSpPr>
          <p:nvPr/>
        </p:nvSpPr>
        <p:spPr bwMode="auto">
          <a:xfrm>
            <a:off x="4800600" y="2614612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ja-JP" sz="1400" b="1" smtClean="0">
                <a:solidFill>
                  <a:srgbClr val="FFFFFF"/>
                </a:solidFill>
                <a:latin typeface="Arial" pitchFamily="34" charset="0"/>
              </a:rPr>
              <a:t>0</a:t>
            </a:r>
          </a:p>
        </p:txBody>
      </p:sp>
      <p:sp>
        <p:nvSpPr>
          <p:cNvPr id="321548" name="Text Box 19"/>
          <p:cNvSpPr txBox="1">
            <a:spLocks noChangeArrowheads="1"/>
          </p:cNvSpPr>
          <p:nvPr/>
        </p:nvSpPr>
        <p:spPr bwMode="auto">
          <a:xfrm>
            <a:off x="250825" y="4900612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ja-JP" sz="1400" b="1" smtClean="0">
                <a:solidFill>
                  <a:srgbClr val="FFFFFF"/>
                </a:solidFill>
                <a:latin typeface="Arial" pitchFamily="34" charset="0"/>
              </a:rPr>
              <a:t>0</a:t>
            </a:r>
          </a:p>
        </p:txBody>
      </p:sp>
      <p:sp>
        <p:nvSpPr>
          <p:cNvPr id="321549" name="Text Box 21"/>
          <p:cNvSpPr txBox="1">
            <a:spLocks noChangeArrowheads="1"/>
          </p:cNvSpPr>
          <p:nvPr/>
        </p:nvSpPr>
        <p:spPr bwMode="auto">
          <a:xfrm>
            <a:off x="7845425" y="3284537"/>
            <a:ext cx="917575" cy="2444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ja-JP" sz="1000" b="1" smtClean="0">
                <a:solidFill>
                  <a:srgbClr val="FFFFFF"/>
                </a:solidFill>
                <a:latin typeface="Arial" pitchFamily="34" charset="0"/>
              </a:rPr>
              <a:t>                     </a:t>
            </a:r>
          </a:p>
        </p:txBody>
      </p:sp>
      <p:sp>
        <p:nvSpPr>
          <p:cNvPr id="321550" name="Text Box 24"/>
          <p:cNvSpPr txBox="1">
            <a:spLocks noChangeArrowheads="1"/>
          </p:cNvSpPr>
          <p:nvPr/>
        </p:nvSpPr>
        <p:spPr bwMode="auto">
          <a:xfrm>
            <a:off x="908050" y="5507037"/>
            <a:ext cx="1417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ja-JP" sz="1400" b="1" i="1" smtClean="0">
                <a:solidFill>
                  <a:srgbClr val="000066"/>
                </a:solidFill>
                <a:latin typeface="Arial" pitchFamily="34" charset="0"/>
              </a:rPr>
              <a:t> Lack due to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ja-JP" sz="1400" b="1" i="1" smtClean="0">
                <a:solidFill>
                  <a:srgbClr val="000066"/>
                </a:solidFill>
                <a:latin typeface="Arial" pitchFamily="34" charset="0"/>
              </a:rPr>
              <a:t>        obs. limit.</a:t>
            </a:r>
          </a:p>
        </p:txBody>
      </p:sp>
      <p:sp>
        <p:nvSpPr>
          <p:cNvPr id="321551" name="Rectangle 25"/>
          <p:cNvSpPr>
            <a:spLocks noChangeArrowheads="1"/>
          </p:cNvSpPr>
          <p:nvPr/>
        </p:nvSpPr>
        <p:spPr bwMode="auto">
          <a:xfrm>
            <a:off x="900113" y="5430837"/>
            <a:ext cx="1371600" cy="685800"/>
          </a:xfrm>
          <a:prstGeom prst="rect">
            <a:avLst/>
          </a:prstGeom>
          <a:noFill/>
          <a:ln w="28575" cap="rnd">
            <a:noFill/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 smtClean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21552" name="Text Box 26"/>
          <p:cNvSpPr txBox="1">
            <a:spLocks noChangeArrowheads="1"/>
          </p:cNvSpPr>
          <p:nvPr/>
        </p:nvSpPr>
        <p:spPr bwMode="auto">
          <a:xfrm>
            <a:off x="0" y="3300412"/>
            <a:ext cx="4467225" cy="3968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ja-JP" sz="1800" b="1" i="1" smtClean="0">
                <a:solidFill>
                  <a:srgbClr val="00C000"/>
                </a:solidFill>
                <a:latin typeface="Arial" pitchFamily="34" charset="0"/>
              </a:rPr>
              <a:t>               </a:t>
            </a:r>
            <a:r>
              <a:rPr kumimoji="0" lang="en-US" altLang="ja-JP" sz="1800" b="1" i="1" smtClean="0">
                <a:solidFill>
                  <a:srgbClr val="FF0000"/>
                </a:solidFill>
                <a:latin typeface="Arial" pitchFamily="34" charset="0"/>
              </a:rPr>
              <a:t>SN II</a:t>
            </a:r>
            <a:r>
              <a:rPr kumimoji="0" lang="en-US" altLang="ja-JP" sz="1800" b="1" i="1" smtClean="0">
                <a:solidFill>
                  <a:srgbClr val="00C000"/>
                </a:solidFill>
                <a:latin typeface="Arial" pitchFamily="34" charset="0"/>
              </a:rPr>
              <a:t>                  SN I + II</a:t>
            </a:r>
            <a:r>
              <a:rPr kumimoji="0" lang="en-US" altLang="ja-JP" sz="2000" b="1" smtClean="0">
                <a:solidFill>
                  <a:srgbClr val="FFFFFF"/>
                </a:solidFill>
                <a:latin typeface="Arial" pitchFamily="34" charset="0"/>
              </a:rPr>
              <a:t>              </a:t>
            </a:r>
          </a:p>
        </p:txBody>
      </p:sp>
      <p:sp>
        <p:nvSpPr>
          <p:cNvPr id="321553" name="Line 27"/>
          <p:cNvSpPr>
            <a:spLocks noChangeShapeType="1"/>
          </p:cNvSpPr>
          <p:nvPr/>
        </p:nvSpPr>
        <p:spPr bwMode="auto">
          <a:xfrm flipH="1">
            <a:off x="457200" y="3529012"/>
            <a:ext cx="5334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mtClean="0">
              <a:solidFill>
                <a:srgbClr val="FFFFFF"/>
              </a:solidFill>
            </a:endParaRPr>
          </a:p>
        </p:txBody>
      </p:sp>
      <p:sp>
        <p:nvSpPr>
          <p:cNvPr id="321554" name="Line 28"/>
          <p:cNvSpPr>
            <a:spLocks noChangeShapeType="1"/>
          </p:cNvSpPr>
          <p:nvPr/>
        </p:nvSpPr>
        <p:spPr bwMode="auto">
          <a:xfrm>
            <a:off x="3657600" y="3529012"/>
            <a:ext cx="533400" cy="0"/>
          </a:xfrm>
          <a:prstGeom prst="line">
            <a:avLst/>
          </a:prstGeom>
          <a:noFill/>
          <a:ln w="28575">
            <a:solidFill>
              <a:srgbClr val="00C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mtClean="0">
              <a:solidFill>
                <a:srgbClr val="FFFFFF"/>
              </a:solidFill>
            </a:endParaRPr>
          </a:p>
        </p:txBody>
      </p:sp>
      <p:sp>
        <p:nvSpPr>
          <p:cNvPr id="321555" name="Line 30"/>
          <p:cNvSpPr>
            <a:spLocks noChangeShapeType="1"/>
          </p:cNvSpPr>
          <p:nvPr/>
        </p:nvSpPr>
        <p:spPr bwMode="auto">
          <a:xfrm>
            <a:off x="1676400" y="3529012"/>
            <a:ext cx="5334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mtClean="0">
              <a:solidFill>
                <a:srgbClr val="FFFFFF"/>
              </a:solidFill>
            </a:endParaRPr>
          </a:p>
        </p:txBody>
      </p:sp>
      <p:sp>
        <p:nvSpPr>
          <p:cNvPr id="321556" name="Line 31"/>
          <p:cNvSpPr>
            <a:spLocks noChangeShapeType="1"/>
          </p:cNvSpPr>
          <p:nvPr/>
        </p:nvSpPr>
        <p:spPr bwMode="auto">
          <a:xfrm flipH="1">
            <a:off x="2209800" y="3529012"/>
            <a:ext cx="457200" cy="0"/>
          </a:xfrm>
          <a:prstGeom prst="line">
            <a:avLst/>
          </a:prstGeom>
          <a:noFill/>
          <a:ln w="28575">
            <a:solidFill>
              <a:srgbClr val="00C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mtClean="0">
              <a:solidFill>
                <a:srgbClr val="FFFFFF"/>
              </a:solidFill>
            </a:endParaRPr>
          </a:p>
        </p:txBody>
      </p:sp>
      <p:sp>
        <p:nvSpPr>
          <p:cNvPr id="321557" name="Text Box 32"/>
          <p:cNvSpPr txBox="1">
            <a:spLocks noChangeArrowheads="1"/>
          </p:cNvSpPr>
          <p:nvPr/>
        </p:nvSpPr>
        <p:spPr bwMode="auto">
          <a:xfrm>
            <a:off x="1981200" y="3548742"/>
            <a:ext cx="2627642" cy="40011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ja-JP" sz="1800" b="1" i="1" dirty="0" smtClean="0">
                <a:solidFill>
                  <a:srgbClr val="00B000"/>
                </a:solidFill>
                <a:latin typeface="Arial" pitchFamily="34" charset="0"/>
              </a:rPr>
              <a:t>   + </a:t>
            </a:r>
            <a:r>
              <a:rPr kumimoji="0" lang="en-US" altLang="ja-JP" sz="1800" b="1" i="1" dirty="0" smtClean="0">
                <a:solidFill>
                  <a:srgbClr val="FF0000"/>
                </a:solidFill>
                <a:latin typeface="Arial" pitchFamily="34" charset="0"/>
              </a:rPr>
              <a:t>binary NSM </a:t>
            </a:r>
            <a:r>
              <a:rPr kumimoji="0" lang="en-US" altLang="ja-JP" sz="1800" b="1" i="1" dirty="0" smtClean="0">
                <a:solidFill>
                  <a:srgbClr val="00B000"/>
                </a:solidFill>
                <a:latin typeface="Arial" pitchFamily="34" charset="0"/>
              </a:rPr>
              <a:t>+AGB</a:t>
            </a:r>
            <a:r>
              <a:rPr kumimoji="0" lang="en-US" altLang="ja-JP" sz="2000" b="1" dirty="0" smtClean="0">
                <a:solidFill>
                  <a:srgbClr val="00B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321559" name="Line 38"/>
          <p:cNvSpPr>
            <a:spLocks noChangeShapeType="1"/>
          </p:cNvSpPr>
          <p:nvPr/>
        </p:nvSpPr>
        <p:spPr bwMode="auto">
          <a:xfrm>
            <a:off x="228600" y="176212"/>
            <a:ext cx="4343400" cy="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mtClean="0">
              <a:solidFill>
                <a:srgbClr val="FFFFFF"/>
              </a:solidFill>
            </a:endParaRPr>
          </a:p>
        </p:txBody>
      </p:sp>
      <p:sp>
        <p:nvSpPr>
          <p:cNvPr id="321560" name="Line 39"/>
          <p:cNvSpPr>
            <a:spLocks noChangeShapeType="1"/>
          </p:cNvSpPr>
          <p:nvPr/>
        </p:nvSpPr>
        <p:spPr bwMode="auto">
          <a:xfrm>
            <a:off x="228600" y="709612"/>
            <a:ext cx="4343400" cy="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mtClean="0">
              <a:solidFill>
                <a:srgbClr val="FFFFFF"/>
              </a:solidFill>
            </a:endParaRPr>
          </a:p>
        </p:txBody>
      </p:sp>
      <p:sp>
        <p:nvSpPr>
          <p:cNvPr id="321561" name="Text Box 40"/>
          <p:cNvSpPr txBox="1">
            <a:spLocks noChangeArrowheads="1"/>
          </p:cNvSpPr>
          <p:nvPr/>
        </p:nvSpPr>
        <p:spPr bwMode="auto">
          <a:xfrm>
            <a:off x="68263" y="139700"/>
            <a:ext cx="4648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ja-JP" sz="2800" b="1" smtClean="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</a:rPr>
              <a:t>  SUBARU Telescope HDS</a:t>
            </a:r>
          </a:p>
        </p:txBody>
      </p:sp>
      <p:sp>
        <p:nvSpPr>
          <p:cNvPr id="321562" name="Line 41"/>
          <p:cNvSpPr>
            <a:spLocks noChangeShapeType="1"/>
          </p:cNvSpPr>
          <p:nvPr/>
        </p:nvSpPr>
        <p:spPr bwMode="auto">
          <a:xfrm>
            <a:off x="250825" y="23812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mtClean="0">
              <a:solidFill>
                <a:srgbClr val="FFFFFF"/>
              </a:solidFill>
            </a:endParaRPr>
          </a:p>
        </p:txBody>
      </p:sp>
      <p:sp>
        <p:nvSpPr>
          <p:cNvPr id="321563" name="Line 42"/>
          <p:cNvSpPr>
            <a:spLocks noChangeShapeType="1"/>
          </p:cNvSpPr>
          <p:nvPr/>
        </p:nvSpPr>
        <p:spPr bwMode="auto">
          <a:xfrm>
            <a:off x="179388" y="139700"/>
            <a:ext cx="4392612" cy="0"/>
          </a:xfrm>
          <a:prstGeom prst="line">
            <a:avLst/>
          </a:prstGeom>
          <a:noFill/>
          <a:ln w="57150" cmpd="thickThin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mtClean="0">
              <a:solidFill>
                <a:srgbClr val="FFFFFF"/>
              </a:solidFill>
            </a:endParaRPr>
          </a:p>
        </p:txBody>
      </p:sp>
      <p:sp>
        <p:nvSpPr>
          <p:cNvPr id="321564" name="Line 43"/>
          <p:cNvSpPr>
            <a:spLocks noChangeShapeType="1"/>
          </p:cNvSpPr>
          <p:nvPr/>
        </p:nvSpPr>
        <p:spPr bwMode="auto">
          <a:xfrm>
            <a:off x="179388" y="715962"/>
            <a:ext cx="4392612" cy="0"/>
          </a:xfrm>
          <a:prstGeom prst="line">
            <a:avLst/>
          </a:prstGeom>
          <a:noFill/>
          <a:ln w="57150" cmpd="thinThick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mtClean="0">
              <a:solidFill>
                <a:srgbClr val="FFFFFF"/>
              </a:solidFill>
            </a:endParaRPr>
          </a:p>
        </p:txBody>
      </p:sp>
      <p:sp>
        <p:nvSpPr>
          <p:cNvPr id="321565" name="Oval 49"/>
          <p:cNvSpPr>
            <a:spLocks noChangeAspect="1" noChangeArrowheads="1"/>
          </p:cNvSpPr>
          <p:nvPr/>
        </p:nvSpPr>
        <p:spPr bwMode="auto">
          <a:xfrm>
            <a:off x="3806825" y="4991100"/>
            <a:ext cx="161925" cy="161925"/>
          </a:xfrm>
          <a:prstGeom prst="ellipse">
            <a:avLst/>
          </a:prstGeom>
          <a:solidFill>
            <a:schemeClr val="tx1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 smtClean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24616" name="AutoShape 8"/>
          <p:cNvSpPr>
            <a:spLocks noChangeArrowheads="1"/>
          </p:cNvSpPr>
          <p:nvPr/>
        </p:nvSpPr>
        <p:spPr bwMode="auto">
          <a:xfrm>
            <a:off x="4495800" y="908050"/>
            <a:ext cx="304800" cy="228600"/>
          </a:xfrm>
          <a:prstGeom prst="star5">
            <a:avLst/>
          </a:prstGeom>
          <a:solidFill>
            <a:srgbClr val="FF00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FF0000"/>
              </a:solidFill>
              <a:latin typeface="Arial" charset="0"/>
              <a:ea typeface="ＭＳ Ｐゴシック"/>
            </a:endParaRPr>
          </a:p>
        </p:txBody>
      </p:sp>
      <p:sp>
        <p:nvSpPr>
          <p:cNvPr id="321567" name="テキスト ボックス 55"/>
          <p:cNvSpPr txBox="1">
            <a:spLocks noChangeArrowheads="1"/>
          </p:cNvSpPr>
          <p:nvPr/>
        </p:nvSpPr>
        <p:spPr bwMode="auto">
          <a:xfrm>
            <a:off x="4648200" y="5662612"/>
            <a:ext cx="3306763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en-US" altLang="ja-JP" sz="1800" b="1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kumimoji="0" lang="en-US" altLang="ja-JP" sz="1800" b="1" baseline="30000" smtClean="0">
                <a:solidFill>
                  <a:srgbClr val="000000"/>
                </a:solidFill>
                <a:latin typeface="Arial" pitchFamily="34" charset="0"/>
              </a:rPr>
              <a:t> [Fe/H]</a:t>
            </a:r>
            <a:r>
              <a:rPr lang="en-US" altLang="ja-JP" sz="1800" b="1" smtClean="0">
                <a:solidFill>
                  <a:srgbClr val="000000"/>
                </a:solidFill>
                <a:latin typeface="Arial" pitchFamily="34" charset="0"/>
              </a:rPr>
              <a:t> = time/10Gy</a:t>
            </a:r>
            <a:endParaRPr lang="ja-JP" altLang="en-US" sz="1800" baseline="300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8" name="正方形/長方形 57"/>
          <p:cNvSpPr/>
          <p:nvPr/>
        </p:nvSpPr>
        <p:spPr>
          <a:xfrm>
            <a:off x="2057400" y="6270625"/>
            <a:ext cx="25146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grpSp>
        <p:nvGrpSpPr>
          <p:cNvPr id="321569" name="グループ化 58"/>
          <p:cNvGrpSpPr>
            <a:grpSpLocks/>
          </p:cNvGrpSpPr>
          <p:nvPr/>
        </p:nvGrpSpPr>
        <p:grpSpPr bwMode="auto">
          <a:xfrm>
            <a:off x="4678363" y="5205412"/>
            <a:ext cx="3170237" cy="368300"/>
            <a:chOff x="1676400" y="6339356"/>
            <a:chExt cx="3169457" cy="368964"/>
          </a:xfrm>
        </p:grpSpPr>
        <p:sp>
          <p:nvSpPr>
            <p:cNvPr id="321608" name="Text Box 12"/>
            <p:cNvSpPr txBox="1">
              <a:spLocks noChangeArrowheads="1"/>
            </p:cNvSpPr>
            <p:nvPr/>
          </p:nvSpPr>
          <p:spPr bwMode="auto">
            <a:xfrm>
              <a:off x="1676400" y="6339356"/>
              <a:ext cx="3169457" cy="30777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kumimoji="0" lang="en-US" altLang="ja-JP" sz="1400" b="1" smtClean="0">
                  <a:solidFill>
                    <a:srgbClr val="000000"/>
                  </a:solidFill>
                  <a:latin typeface="Arial" pitchFamily="34" charset="0"/>
                </a:rPr>
                <a:t>[Fe/H] = log(N</a:t>
              </a:r>
              <a:r>
                <a:rPr kumimoji="0" lang="en-US" altLang="ja-JP" sz="1400" b="1" baseline="-25000" smtClean="0">
                  <a:solidFill>
                    <a:srgbClr val="000000"/>
                  </a:solidFill>
                  <a:latin typeface="Arial" pitchFamily="34" charset="0"/>
                </a:rPr>
                <a:t>Fe</a:t>
              </a:r>
              <a:r>
                <a:rPr kumimoji="0" lang="en-US" altLang="ja-JP" sz="1400" b="1" smtClean="0">
                  <a:solidFill>
                    <a:srgbClr val="000000"/>
                  </a:solidFill>
                  <a:latin typeface="Arial" pitchFamily="34" charset="0"/>
                </a:rPr>
                <a:t>/N</a:t>
              </a:r>
              <a:r>
                <a:rPr kumimoji="0" lang="en-US" altLang="ja-JP" sz="1400" b="1" baseline="-25000" smtClean="0">
                  <a:solidFill>
                    <a:srgbClr val="000000"/>
                  </a:solidFill>
                  <a:latin typeface="Arial" pitchFamily="34" charset="0"/>
                </a:rPr>
                <a:t>H</a:t>
              </a:r>
              <a:r>
                <a:rPr kumimoji="0" lang="en-US" altLang="ja-JP" sz="1400" b="1" smtClean="0">
                  <a:solidFill>
                    <a:srgbClr val="000000"/>
                  </a:solidFill>
                  <a:latin typeface="Arial" pitchFamily="34" charset="0"/>
                </a:rPr>
                <a:t>)  ― log(N</a:t>
              </a:r>
              <a:r>
                <a:rPr kumimoji="0" lang="en-US" altLang="ja-JP" sz="1400" b="1" baseline="-25000" smtClean="0">
                  <a:solidFill>
                    <a:srgbClr val="000000"/>
                  </a:solidFill>
                  <a:latin typeface="Arial" pitchFamily="34" charset="0"/>
                </a:rPr>
                <a:t>Fe</a:t>
              </a:r>
              <a:r>
                <a:rPr kumimoji="0" lang="en-US" altLang="ja-JP" sz="1400" b="1" smtClean="0">
                  <a:solidFill>
                    <a:srgbClr val="000000"/>
                  </a:solidFill>
                  <a:latin typeface="Arial" pitchFamily="34" charset="0"/>
                </a:rPr>
                <a:t>/N</a:t>
              </a:r>
              <a:r>
                <a:rPr kumimoji="0" lang="en-US" altLang="ja-JP" sz="1400" b="1" baseline="-25000" smtClean="0">
                  <a:solidFill>
                    <a:srgbClr val="000000"/>
                  </a:solidFill>
                  <a:latin typeface="Arial" pitchFamily="34" charset="0"/>
                </a:rPr>
                <a:t>H</a:t>
              </a:r>
              <a:r>
                <a:rPr kumimoji="0" lang="en-US" altLang="ja-JP" sz="1400" b="1" smtClean="0">
                  <a:solidFill>
                    <a:srgbClr val="000000"/>
                  </a:solidFill>
                  <a:latin typeface="Arial" pitchFamily="34" charset="0"/>
                </a:rPr>
                <a:t>)</a:t>
              </a:r>
            </a:p>
          </p:txBody>
        </p:sp>
        <p:sp>
          <p:nvSpPr>
            <p:cNvPr id="324621" name="AutoShape 13"/>
            <p:cNvSpPr>
              <a:spLocks noChangeArrowheads="1"/>
            </p:cNvSpPr>
            <p:nvPr/>
          </p:nvSpPr>
          <p:spPr bwMode="auto">
            <a:xfrm>
              <a:off x="3352388" y="6555645"/>
              <a:ext cx="123795" cy="152675"/>
            </a:xfrm>
            <a:prstGeom prst="star5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ja-JP" altLang="ja-JP">
                <a:solidFill>
                  <a:srgbClr val="000000"/>
                </a:solidFill>
                <a:latin typeface="Arial" charset="0"/>
                <a:ea typeface="ＭＳ Ｐゴシック"/>
              </a:endParaRPr>
            </a:p>
          </p:txBody>
        </p:sp>
        <p:sp>
          <p:nvSpPr>
            <p:cNvPr id="321610" name="Oval 44"/>
            <p:cNvSpPr>
              <a:spLocks noChangeArrowheads="1"/>
            </p:cNvSpPr>
            <p:nvPr/>
          </p:nvSpPr>
          <p:spPr bwMode="auto">
            <a:xfrm>
              <a:off x="4593767" y="6552972"/>
              <a:ext cx="142875" cy="144462"/>
            </a:xfrm>
            <a:prstGeom prst="ellips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21611" name="Oval 45"/>
            <p:cNvSpPr>
              <a:spLocks noChangeArrowheads="1"/>
            </p:cNvSpPr>
            <p:nvPr/>
          </p:nvSpPr>
          <p:spPr bwMode="auto">
            <a:xfrm>
              <a:off x="4627105" y="6588125"/>
              <a:ext cx="71437" cy="71437"/>
            </a:xfrm>
            <a:prstGeom prst="ellipse">
              <a:avLst/>
            </a:prstGeom>
            <a:solidFill>
              <a:schemeClr val="bg2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</p:grpSp>
      <p:sp>
        <p:nvSpPr>
          <p:cNvPr id="61" name="正方形/長方形 60"/>
          <p:cNvSpPr/>
          <p:nvPr/>
        </p:nvSpPr>
        <p:spPr>
          <a:xfrm>
            <a:off x="3787775" y="1341437"/>
            <a:ext cx="936625" cy="152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cxnSp>
        <p:nvCxnSpPr>
          <p:cNvPr id="63" name="直線コネクタ 62"/>
          <p:cNvCxnSpPr/>
          <p:nvPr/>
        </p:nvCxnSpPr>
        <p:spPr>
          <a:xfrm>
            <a:off x="4140200" y="1268412"/>
            <a:ext cx="0" cy="304800"/>
          </a:xfrm>
          <a:prstGeom prst="line">
            <a:avLst/>
          </a:prstGeom>
          <a:ln w="12700">
            <a:solidFill>
              <a:schemeClr val="bg2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3132138" y="6216650"/>
            <a:ext cx="344487" cy="1492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65" name="正方形/長方形 64"/>
          <p:cNvSpPr/>
          <p:nvPr/>
        </p:nvSpPr>
        <p:spPr>
          <a:xfrm>
            <a:off x="4011613" y="6211887"/>
            <a:ext cx="344487" cy="1492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321575" name="Oval 47"/>
          <p:cNvSpPr>
            <a:spLocks noChangeArrowheads="1"/>
          </p:cNvSpPr>
          <p:nvPr/>
        </p:nvSpPr>
        <p:spPr bwMode="auto">
          <a:xfrm>
            <a:off x="3851275" y="5037137"/>
            <a:ext cx="71438" cy="71438"/>
          </a:xfrm>
          <a:prstGeom prst="ellipse">
            <a:avLst/>
          </a:prstGeom>
          <a:solidFill>
            <a:srgbClr val="0000FF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 smtClean="0">
              <a:solidFill>
                <a:srgbClr val="FFFFFF"/>
              </a:solidFill>
              <a:latin typeface="Arial" pitchFamily="34" charset="0"/>
            </a:endParaRPr>
          </a:p>
        </p:txBody>
      </p:sp>
      <p:grpSp>
        <p:nvGrpSpPr>
          <p:cNvPr id="321576" name="グループ化 3"/>
          <p:cNvGrpSpPr>
            <a:grpSpLocks/>
          </p:cNvGrpSpPr>
          <p:nvPr/>
        </p:nvGrpSpPr>
        <p:grpSpPr bwMode="auto">
          <a:xfrm>
            <a:off x="3759200" y="1966912"/>
            <a:ext cx="176213" cy="174625"/>
            <a:chOff x="3759200" y="1943100"/>
            <a:chExt cx="176213" cy="174625"/>
          </a:xfrm>
        </p:grpSpPr>
        <p:sp>
          <p:nvSpPr>
            <p:cNvPr id="321606" name="Oval 48"/>
            <p:cNvSpPr>
              <a:spLocks noChangeAspect="1" noChangeArrowheads="1"/>
            </p:cNvSpPr>
            <p:nvPr/>
          </p:nvSpPr>
          <p:spPr bwMode="auto">
            <a:xfrm>
              <a:off x="3759200" y="1943100"/>
              <a:ext cx="176213" cy="17462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21607" name="Oval 46"/>
            <p:cNvSpPr>
              <a:spLocks noChangeArrowheads="1"/>
            </p:cNvSpPr>
            <p:nvPr/>
          </p:nvSpPr>
          <p:spPr bwMode="auto">
            <a:xfrm>
              <a:off x="3811566" y="1995510"/>
              <a:ext cx="71437" cy="71437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</p:grpSp>
      <p:sp>
        <p:nvSpPr>
          <p:cNvPr id="358452" name="上下矢印 58"/>
          <p:cNvSpPr>
            <a:spLocks noChangeArrowheads="1"/>
          </p:cNvSpPr>
          <p:nvPr/>
        </p:nvSpPr>
        <p:spPr bwMode="auto">
          <a:xfrm>
            <a:off x="457200" y="1395412"/>
            <a:ext cx="484188" cy="1766888"/>
          </a:xfrm>
          <a:prstGeom prst="upDownArrow">
            <a:avLst>
              <a:gd name="adj1" fmla="val 50000"/>
              <a:gd name="adj2" fmla="val 5004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kumimoji="0" lang="ja-JP" altLang="en-US" sz="2000" b="1" smtClean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71" name="上下矢印 58"/>
          <p:cNvSpPr>
            <a:spLocks noChangeArrowheads="1"/>
          </p:cNvSpPr>
          <p:nvPr/>
        </p:nvSpPr>
        <p:spPr bwMode="auto">
          <a:xfrm>
            <a:off x="458788" y="3989387"/>
            <a:ext cx="484187" cy="1766888"/>
          </a:xfrm>
          <a:prstGeom prst="upDownArrow">
            <a:avLst>
              <a:gd name="adj1" fmla="val 50000"/>
              <a:gd name="adj2" fmla="val 5004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kumimoji="0" lang="ja-JP" altLang="en-US" sz="2000" b="1" smtClean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75" name="正方形/長方形 74"/>
          <p:cNvSpPr/>
          <p:nvPr/>
        </p:nvSpPr>
        <p:spPr>
          <a:xfrm>
            <a:off x="7661275" y="4141787"/>
            <a:ext cx="623888" cy="1746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321580" name="テキスト ボックス 55"/>
          <p:cNvSpPr txBox="1">
            <a:spLocks noChangeArrowheads="1"/>
          </p:cNvSpPr>
          <p:nvPr/>
        </p:nvSpPr>
        <p:spPr bwMode="auto">
          <a:xfrm>
            <a:off x="4648200" y="6196012"/>
            <a:ext cx="44196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kumimoji="0" lang="en-US" altLang="ja-JP" sz="2800" b="1" baseline="30000" smtClean="0">
                <a:solidFill>
                  <a:srgbClr val="000000"/>
                </a:solidFill>
                <a:latin typeface="Arial" pitchFamily="34" charset="0"/>
              </a:rPr>
              <a:t>[Fe/H]</a:t>
            </a:r>
            <a:r>
              <a:rPr lang="en-US" altLang="ja-JP" sz="2800" b="1" baseline="30000" smtClean="0">
                <a:solidFill>
                  <a:srgbClr val="000000"/>
                </a:solidFill>
                <a:latin typeface="Arial" pitchFamily="34" charset="0"/>
              </a:rPr>
              <a:t> = </a:t>
            </a:r>
            <a:r>
              <a:rPr lang="en-US" altLang="ja-JP" sz="2800" b="1" baseline="30000" smtClean="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</a:rPr>
              <a:t>-3 </a:t>
            </a:r>
            <a:r>
              <a:rPr lang="ja-JP" altLang="en-US" sz="2800" b="1" baseline="30000" smtClean="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</a:rPr>
              <a:t>・・・</a:t>
            </a:r>
            <a:r>
              <a:rPr lang="en-US" altLang="ja-JP" sz="2800" b="1" baseline="30000" smtClean="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</a:rPr>
              <a:t> -2 </a:t>
            </a:r>
            <a:r>
              <a:rPr lang="ja-JP" altLang="en-US" sz="2800" b="1" baseline="30000" smtClean="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</a:rPr>
              <a:t>・・・</a:t>
            </a:r>
            <a:r>
              <a:rPr lang="en-US" altLang="ja-JP" sz="2800" b="1" baseline="30000" smtClean="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</a:rPr>
              <a:t> -1</a:t>
            </a:r>
            <a:r>
              <a:rPr lang="ja-JP" altLang="en-US" sz="2800" b="1" baseline="30000" smtClean="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</a:rPr>
              <a:t>　・・・</a:t>
            </a:r>
            <a:r>
              <a:rPr lang="ja-JP" altLang="en-US" sz="2800" b="1" smtClean="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</a:rPr>
              <a:t> </a:t>
            </a:r>
            <a:r>
              <a:rPr lang="ja-JP" altLang="en-US" sz="2800" b="1" baseline="30000" smtClean="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</a:rPr>
              <a:t> </a:t>
            </a:r>
            <a:r>
              <a:rPr lang="en-US" altLang="ja-JP" sz="2800" b="1" baseline="30000" smtClean="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</a:rPr>
              <a:t>0</a:t>
            </a:r>
            <a:endParaRPr lang="en-US" altLang="ja-JP" sz="2800" b="1" smtClean="0">
              <a:solidFill>
                <a:srgbClr val="00000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en-US" altLang="ja-JP" sz="1800" smtClean="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</a:rPr>
              <a:t>           10My</a:t>
            </a:r>
            <a:r>
              <a:rPr lang="ja-JP" altLang="en-US" sz="1800" smtClean="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</a:rPr>
              <a:t>    </a:t>
            </a:r>
            <a:r>
              <a:rPr lang="en-US" altLang="ja-JP" sz="1800" smtClean="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</a:rPr>
              <a:t>100My   1Gy </a:t>
            </a:r>
            <a:r>
              <a:rPr lang="ja-JP" altLang="en-US" sz="2000" smtClean="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</a:rPr>
              <a:t>   </a:t>
            </a:r>
            <a:r>
              <a:rPr lang="en-US" altLang="ja-JP" sz="1800" smtClean="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</a:rPr>
              <a:t>10Gy</a:t>
            </a:r>
            <a:endParaRPr lang="ja-JP" altLang="en-US" sz="1800" baseline="300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21581" name="Text Box 23"/>
          <p:cNvSpPr txBox="1">
            <a:spLocks noChangeArrowheads="1"/>
          </p:cNvSpPr>
          <p:nvPr/>
        </p:nvSpPr>
        <p:spPr bwMode="auto">
          <a:xfrm>
            <a:off x="6786563" y="4214812"/>
            <a:ext cx="301625" cy="2460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ja-JP" sz="1000" b="1" smtClean="0">
                <a:solidFill>
                  <a:srgbClr val="FFFFFF"/>
                </a:solidFill>
                <a:latin typeface="Arial" pitchFamily="34" charset="0"/>
              </a:rPr>
              <a:t>    </a:t>
            </a:r>
          </a:p>
        </p:txBody>
      </p:sp>
      <p:grpSp>
        <p:nvGrpSpPr>
          <p:cNvPr id="6" name="グループ化 5"/>
          <p:cNvGrpSpPr>
            <a:grpSpLocks/>
          </p:cNvGrpSpPr>
          <p:nvPr/>
        </p:nvGrpSpPr>
        <p:grpSpPr bwMode="auto">
          <a:xfrm>
            <a:off x="4495800" y="1504950"/>
            <a:ext cx="4500563" cy="946413"/>
            <a:chOff x="4648200" y="1773824"/>
            <a:chExt cx="4500563" cy="946554"/>
          </a:xfrm>
        </p:grpSpPr>
        <p:sp>
          <p:nvSpPr>
            <p:cNvPr id="321604" name="Text Box 6"/>
            <p:cNvSpPr txBox="1">
              <a:spLocks noChangeArrowheads="1"/>
            </p:cNvSpPr>
            <p:nvPr/>
          </p:nvSpPr>
          <p:spPr bwMode="auto">
            <a:xfrm>
              <a:off x="4876800" y="1773824"/>
              <a:ext cx="4271963" cy="946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>
                <a:lnSpc>
                  <a:spcPts val="2100"/>
                </a:lnSpc>
                <a:spcBef>
                  <a:spcPct val="0"/>
                </a:spcBef>
                <a:buFontTx/>
                <a:buNone/>
              </a:pPr>
              <a:r>
                <a:rPr kumimoji="0" lang="en-US" altLang="ja-JP" sz="1600" b="1" dirty="0" smtClean="0">
                  <a:solidFill>
                    <a:schemeClr val="bg1">
                      <a:lumMod val="60000"/>
                      <a:lumOff val="40000"/>
                    </a:schemeClr>
                  </a:solidFill>
                  <a:latin typeface="Arial" pitchFamily="34" charset="0"/>
                </a:rPr>
                <a:t>Single SN episode(s) can exhibit the same r-process abundance pattern.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kumimoji="0" lang="en-US" altLang="ja-JP" sz="300" b="1" dirty="0">
                  <a:solidFill>
                    <a:schemeClr val="bg1">
                      <a:lumMod val="60000"/>
                      <a:lumOff val="40000"/>
                    </a:schemeClr>
                  </a:solidFill>
                  <a:latin typeface="Arial" pitchFamily="34" charset="0"/>
                </a:rPr>
                <a:t> </a:t>
              </a:r>
              <a:r>
                <a:rPr kumimoji="0" lang="en-US" altLang="ja-JP" sz="300" b="1" dirty="0" smtClean="0">
                  <a:solidFill>
                    <a:schemeClr val="bg1">
                      <a:lumMod val="60000"/>
                      <a:lumOff val="40000"/>
                    </a:schemeClr>
                  </a:solidFill>
                  <a:latin typeface="Arial" pitchFamily="34" charset="0"/>
                </a:rPr>
                <a:t>                    </a:t>
              </a:r>
            </a:p>
            <a:p>
              <a:pPr>
                <a:lnSpc>
                  <a:spcPts val="2100"/>
                </a:lnSpc>
                <a:spcBef>
                  <a:spcPct val="0"/>
                </a:spcBef>
                <a:buFontTx/>
                <a:buNone/>
              </a:pPr>
              <a:r>
                <a:rPr kumimoji="0" lang="en-US" altLang="ja-JP" sz="1600" b="1" dirty="0">
                  <a:solidFill>
                    <a:schemeClr val="bg1">
                      <a:lumMod val="60000"/>
                      <a:lumOff val="40000"/>
                    </a:schemeClr>
                  </a:solidFill>
                  <a:latin typeface="Arial" pitchFamily="34" charset="0"/>
                </a:rPr>
                <a:t> </a:t>
              </a:r>
              <a:r>
                <a:rPr kumimoji="0" lang="en-US" altLang="ja-JP" sz="1600" b="1" dirty="0" smtClean="0">
                  <a:solidFill>
                    <a:schemeClr val="bg1">
                      <a:lumMod val="60000"/>
                      <a:lumOff val="40000"/>
                    </a:schemeClr>
                  </a:solidFill>
                  <a:latin typeface="Arial" pitchFamily="34" charset="0"/>
                </a:rPr>
                <a:t>                                </a:t>
              </a:r>
              <a:r>
                <a:rPr kumimoji="0" lang="en-US" altLang="ja-JP" sz="2400" b="1" dirty="0" smtClean="0">
                  <a:solidFill>
                    <a:schemeClr val="bg1">
                      <a:lumMod val="60000"/>
                      <a:lumOff val="40000"/>
                    </a:schemeClr>
                  </a:solidFill>
                  <a:latin typeface="Arial" pitchFamily="34" charset="0"/>
                </a:rPr>
                <a:t>UIVERSALITY</a:t>
              </a:r>
            </a:p>
          </p:txBody>
        </p:sp>
        <p:sp>
          <p:nvSpPr>
            <p:cNvPr id="74" name="AutoShape 9"/>
            <p:cNvSpPr>
              <a:spLocks noChangeArrowheads="1"/>
            </p:cNvSpPr>
            <p:nvPr/>
          </p:nvSpPr>
          <p:spPr bwMode="auto">
            <a:xfrm>
              <a:off x="4648200" y="1808754"/>
              <a:ext cx="276225" cy="228634"/>
            </a:xfrm>
            <a:prstGeom prst="star5">
              <a:avLst/>
            </a:prstGeom>
            <a:solidFill>
              <a:schemeClr val="bg1">
                <a:lumMod val="60000"/>
                <a:lumOff val="40000"/>
              </a:schemeClr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  <a:latin typeface="Arial" charset="0"/>
                <a:ea typeface="ＭＳ Ｐゴシック"/>
              </a:endParaRPr>
            </a:p>
          </p:txBody>
        </p:sp>
      </p:grpSp>
      <p:sp>
        <p:nvSpPr>
          <p:cNvPr id="7" name="右矢印 6"/>
          <p:cNvSpPr/>
          <p:nvPr/>
        </p:nvSpPr>
        <p:spPr>
          <a:xfrm>
            <a:off x="6067425" y="2160134"/>
            <a:ext cx="485775" cy="155575"/>
          </a:xfrm>
          <a:prstGeom prst="rightArrow">
            <a:avLst/>
          </a:prstGeom>
          <a:solidFill>
            <a:schemeClr val="bg1">
              <a:lumMod val="60000"/>
              <a:lumOff val="4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321584" name="テキスト ボックス 2"/>
          <p:cNvSpPr txBox="1">
            <a:spLocks noChangeArrowheads="1"/>
          </p:cNvSpPr>
          <p:nvPr/>
        </p:nvSpPr>
        <p:spPr bwMode="auto">
          <a:xfrm>
            <a:off x="644525" y="892175"/>
            <a:ext cx="15763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 b="1" smtClean="0">
                <a:solidFill>
                  <a:srgbClr val="0000FF"/>
                </a:solidFill>
              </a:rPr>
              <a:t>Metal-poor stars</a:t>
            </a:r>
            <a:endParaRPr lang="ja-JP" altLang="en-US" sz="1400" b="1" smtClean="0">
              <a:solidFill>
                <a:srgbClr val="0000FF"/>
              </a:solidFill>
            </a:endParaRPr>
          </a:p>
        </p:txBody>
      </p:sp>
      <p:sp>
        <p:nvSpPr>
          <p:cNvPr id="321585" name="Text Box 29"/>
          <p:cNvSpPr txBox="1">
            <a:spLocks noChangeArrowheads="1"/>
          </p:cNvSpPr>
          <p:nvPr/>
        </p:nvSpPr>
        <p:spPr bwMode="auto">
          <a:xfrm>
            <a:off x="2057400" y="6424612"/>
            <a:ext cx="766762" cy="338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ja-JP" sz="1600" b="1" dirty="0" smtClean="0">
                <a:solidFill>
                  <a:srgbClr val="000000"/>
                </a:solidFill>
                <a:latin typeface="Arial" pitchFamily="34" charset="0"/>
              </a:rPr>
              <a:t>[Fe/H]</a:t>
            </a:r>
          </a:p>
        </p:txBody>
      </p:sp>
      <p:grpSp>
        <p:nvGrpSpPr>
          <p:cNvPr id="11" name="グループ化 10"/>
          <p:cNvGrpSpPr>
            <a:grpSpLocks/>
          </p:cNvGrpSpPr>
          <p:nvPr/>
        </p:nvGrpSpPr>
        <p:grpSpPr bwMode="auto">
          <a:xfrm>
            <a:off x="4835525" y="2386012"/>
            <a:ext cx="3927475" cy="2743200"/>
            <a:chOff x="4835525" y="2362200"/>
            <a:chExt cx="3927475" cy="2743200"/>
          </a:xfrm>
        </p:grpSpPr>
        <p:grpSp>
          <p:nvGrpSpPr>
            <p:cNvPr id="321588" name="グループ化 3"/>
            <p:cNvGrpSpPr>
              <a:grpSpLocks/>
            </p:cNvGrpSpPr>
            <p:nvPr/>
          </p:nvGrpSpPr>
          <p:grpSpPr bwMode="auto">
            <a:xfrm>
              <a:off x="4835525" y="2362200"/>
              <a:ext cx="3927475" cy="2725737"/>
              <a:chOff x="4683125" y="620713"/>
              <a:chExt cx="3927475" cy="2725737"/>
            </a:xfrm>
          </p:grpSpPr>
          <p:grpSp>
            <p:nvGrpSpPr>
              <p:cNvPr id="321592" name="グループ化 59"/>
              <p:cNvGrpSpPr>
                <a:grpSpLocks/>
              </p:cNvGrpSpPr>
              <p:nvPr/>
            </p:nvGrpSpPr>
            <p:grpSpPr bwMode="auto">
              <a:xfrm>
                <a:off x="4683125" y="620713"/>
                <a:ext cx="3927475" cy="2725737"/>
                <a:chOff x="4554538" y="1196974"/>
                <a:chExt cx="4806949" cy="2967038"/>
              </a:xfrm>
            </p:grpSpPr>
            <p:grpSp>
              <p:nvGrpSpPr>
                <p:cNvPr id="321595" name="Group 54"/>
                <p:cNvGrpSpPr>
                  <a:grpSpLocks/>
                </p:cNvGrpSpPr>
                <p:nvPr/>
              </p:nvGrpSpPr>
              <p:grpSpPr bwMode="auto">
                <a:xfrm>
                  <a:off x="4554538" y="1196974"/>
                  <a:ext cx="4806949" cy="2967038"/>
                  <a:chOff x="2869" y="853"/>
                  <a:chExt cx="3028" cy="1869"/>
                </a:xfrm>
              </p:grpSpPr>
              <p:grpSp>
                <p:nvGrpSpPr>
                  <p:cNvPr id="321597" name="Group 50"/>
                  <p:cNvGrpSpPr>
                    <a:grpSpLocks/>
                  </p:cNvGrpSpPr>
                  <p:nvPr/>
                </p:nvGrpSpPr>
                <p:grpSpPr bwMode="auto">
                  <a:xfrm>
                    <a:off x="2988" y="853"/>
                    <a:ext cx="2716" cy="1869"/>
                    <a:chOff x="2968" y="853"/>
                    <a:chExt cx="2716" cy="1869"/>
                  </a:xfrm>
                </p:grpSpPr>
                <p:pic>
                  <p:nvPicPr>
                    <p:cNvPr id="321602" name="Picture 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840" t="8980" r="6429"/>
                    <a:stretch>
                      <a:fillRect/>
                    </a:stretch>
                  </p:blipFill>
                  <p:spPr bwMode="auto">
                    <a:xfrm>
                      <a:off x="2968" y="853"/>
                      <a:ext cx="2716" cy="186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321603" name="Line 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520" y="960"/>
                      <a:ext cx="0" cy="124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6868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ja-JP" altLang="en-US" smtClean="0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sp>
                <p:nvSpPr>
                  <p:cNvPr id="321598" name="Text Box 16"/>
                  <p:cNvSpPr txBox="1">
                    <a:spLocks noChangeArrowheads="1"/>
                  </p:cNvSpPr>
                  <p:nvPr/>
                </p:nvSpPr>
                <p:spPr bwMode="auto">
                  <a:xfrm rot="10800000">
                    <a:off x="2869" y="1475"/>
                    <a:ext cx="250" cy="44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r>
                      <a:rPr kumimoji="0" lang="en-US" altLang="ja-JP" sz="1400" b="1" smtClean="0">
                        <a:solidFill>
                          <a:srgbClr val="000000"/>
                        </a:solidFill>
                        <a:latin typeface="Arial" pitchFamily="34" charset="0"/>
                      </a:rPr>
                      <a:t>[Ba/Eu]</a:t>
                    </a:r>
                  </a:p>
                </p:txBody>
              </p:sp>
              <p:sp>
                <p:nvSpPr>
                  <p:cNvPr id="321599" name="Text Box 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314" y="2259"/>
                    <a:ext cx="2158" cy="192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r>
                      <a:rPr kumimoji="0" lang="en-US" altLang="ja-JP" sz="1400" b="1" i="1" smtClean="0">
                        <a:solidFill>
                          <a:srgbClr val="FFFFFF"/>
                        </a:solidFill>
                        <a:latin typeface="Arial" pitchFamily="34" charset="0"/>
                      </a:rPr>
                      <a:t>R-process elements from Type II SNe !</a:t>
                    </a:r>
                  </a:p>
                </p:txBody>
              </p:sp>
              <p:sp>
                <p:nvSpPr>
                  <p:cNvPr id="321600" name="Text Box 3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27" y="1137"/>
                    <a:ext cx="970" cy="253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r>
                      <a:rPr kumimoji="0" lang="en-US" altLang="ja-JP" sz="1800" b="1" i="1" smtClean="0">
                        <a:solidFill>
                          <a:srgbClr val="009900"/>
                        </a:solidFill>
                        <a:latin typeface="Arial" pitchFamily="34" charset="0"/>
                      </a:rPr>
                      <a:t>solar - s                           </a:t>
                    </a:r>
                  </a:p>
                </p:txBody>
              </p:sp>
              <p:sp>
                <p:nvSpPr>
                  <p:cNvPr id="321601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856" y="1785"/>
                    <a:ext cx="960" cy="253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r>
                      <a:rPr kumimoji="0" lang="en-US" altLang="ja-JP" sz="1800" b="1" i="1" smtClean="0">
                        <a:solidFill>
                          <a:srgbClr val="FF0000"/>
                        </a:solidFill>
                        <a:latin typeface="Arial" pitchFamily="34" charset="0"/>
                      </a:rPr>
                      <a:t> solar - r                          </a:t>
                    </a:r>
                  </a:p>
                </p:txBody>
              </p:sp>
            </p:grpSp>
            <p:cxnSp>
              <p:nvCxnSpPr>
                <p:cNvPr id="57" name="直線コネクタ 56"/>
                <p:cNvCxnSpPr/>
                <p:nvPr/>
              </p:nvCxnSpPr>
              <p:spPr>
                <a:xfrm>
                  <a:off x="5028627" y="3044245"/>
                  <a:ext cx="3734420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9" name="直線コネクタ 68"/>
              <p:cNvCxnSpPr/>
              <p:nvPr/>
            </p:nvCxnSpPr>
            <p:spPr bwMode="auto">
              <a:xfrm>
                <a:off x="5062538" y="1073151"/>
                <a:ext cx="3119437" cy="0"/>
              </a:xfrm>
              <a:prstGeom prst="line">
                <a:avLst/>
              </a:prstGeom>
              <a:ln w="28575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正方形/長方形 7"/>
              <p:cNvSpPr/>
              <p:nvPr/>
            </p:nvSpPr>
            <p:spPr>
              <a:xfrm>
                <a:off x="7497763" y="857251"/>
                <a:ext cx="623887" cy="17462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21589" name="Text Box 29"/>
            <p:cNvSpPr txBox="1">
              <a:spLocks noChangeArrowheads="1"/>
            </p:cNvSpPr>
            <p:nvPr/>
          </p:nvSpPr>
          <p:spPr bwMode="auto">
            <a:xfrm>
              <a:off x="6396243" y="4766846"/>
              <a:ext cx="766557" cy="3385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kumimoji="0" lang="en-US" altLang="ja-JP" sz="1600" b="1" smtClean="0">
                  <a:solidFill>
                    <a:srgbClr val="000000"/>
                  </a:solidFill>
                  <a:latin typeface="Arial" pitchFamily="34" charset="0"/>
                </a:rPr>
                <a:t>[Fe/H]</a:t>
              </a:r>
            </a:p>
          </p:txBody>
        </p:sp>
        <p:sp>
          <p:nvSpPr>
            <p:cNvPr id="5" name="正方形/長方形 4"/>
            <p:cNvSpPr/>
            <p:nvPr/>
          </p:nvSpPr>
          <p:spPr>
            <a:xfrm>
              <a:off x="5224463" y="2517775"/>
              <a:ext cx="3078162" cy="2197100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6780213" y="4205288"/>
              <a:ext cx="382587" cy="23177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321572" name="Line 27"/>
          <p:cNvSpPr>
            <a:spLocks noChangeShapeType="1"/>
          </p:cNvSpPr>
          <p:nvPr/>
        </p:nvSpPr>
        <p:spPr bwMode="auto">
          <a:xfrm>
            <a:off x="1219200" y="6346596"/>
            <a:ext cx="2705100" cy="127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mtClean="0">
              <a:solidFill>
                <a:srgbClr val="FFFFFF"/>
              </a:solidFill>
            </a:endParaRPr>
          </a:p>
        </p:txBody>
      </p:sp>
      <p:sp>
        <p:nvSpPr>
          <p:cNvPr id="321558" name="Text Box 33"/>
          <p:cNvSpPr txBox="1">
            <a:spLocks noChangeArrowheads="1"/>
          </p:cNvSpPr>
          <p:nvPr/>
        </p:nvSpPr>
        <p:spPr bwMode="auto">
          <a:xfrm>
            <a:off x="381000" y="6346370"/>
            <a:ext cx="4005520" cy="44627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ja-JP" sz="800" b="1" i="1" dirty="0" smtClean="0">
                <a:solidFill>
                  <a:srgbClr val="000000"/>
                </a:solidFill>
                <a:latin typeface="Arial" pitchFamily="34" charset="0"/>
              </a:rPr>
              <a:t>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ja-JP" sz="1500" b="1" i="1" dirty="0" smtClean="0">
                <a:solidFill>
                  <a:srgbClr val="000000"/>
                </a:solidFill>
                <a:latin typeface="Arial" pitchFamily="34" charset="0"/>
              </a:rPr>
              <a:t>Early Universe</a:t>
            </a:r>
            <a:r>
              <a:rPr kumimoji="0" lang="ja-JP" altLang="en-US" sz="1500" b="1" i="1" dirty="0" smtClean="0">
                <a:solidFill>
                  <a:srgbClr val="000000"/>
                </a:solidFill>
                <a:latin typeface="Arial" pitchFamily="34" charset="0"/>
              </a:rPr>
              <a:t>　　　　　　　　　　　　　　　</a:t>
            </a:r>
            <a:r>
              <a:rPr kumimoji="0" lang="en-US" altLang="ja-JP" sz="1500" b="1" i="1" dirty="0" smtClean="0">
                <a:solidFill>
                  <a:srgbClr val="000000"/>
                </a:solidFill>
                <a:latin typeface="Arial" pitchFamily="34" charset="0"/>
              </a:rPr>
              <a:t>Today</a:t>
            </a:r>
            <a:endParaRPr kumimoji="0" lang="en-US" altLang="ja-JP" sz="1500" b="1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8" name="正方形/長方形 77"/>
          <p:cNvSpPr/>
          <p:nvPr/>
        </p:nvSpPr>
        <p:spPr>
          <a:xfrm>
            <a:off x="936172" y="3947314"/>
            <a:ext cx="1296000" cy="2214000"/>
          </a:xfrm>
          <a:prstGeom prst="rect">
            <a:avLst/>
          </a:prstGeom>
          <a:solidFill>
            <a:schemeClr val="bg1">
              <a:lumMod val="60000"/>
              <a:lumOff val="40000"/>
              <a:alpha val="12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2209800" y="2386012"/>
            <a:ext cx="751681" cy="2365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940708" y="951594"/>
            <a:ext cx="1296000" cy="2214000"/>
          </a:xfrm>
          <a:prstGeom prst="rect">
            <a:avLst/>
          </a:prstGeom>
          <a:solidFill>
            <a:schemeClr val="bg1">
              <a:lumMod val="60000"/>
              <a:lumOff val="40000"/>
              <a:alpha val="12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79722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06" grpId="0"/>
      <p:bldP spid="358452" grpId="0" animBg="1"/>
      <p:bldP spid="71" grpId="0" animBg="1"/>
      <p:bldP spid="7" grpId="0" animBg="1"/>
      <p:bldP spid="78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　</a:t>
            </a:r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ja-JP" altLang="en-US" smtClean="0"/>
              <a:t>　</a:t>
            </a:r>
          </a:p>
        </p:txBody>
      </p:sp>
      <p:sp>
        <p:nvSpPr>
          <p:cNvPr id="361476" name="Rectangle 7"/>
          <p:cNvSpPr>
            <a:spLocks noChangeArrowheads="1"/>
          </p:cNvSpPr>
          <p:nvPr/>
        </p:nvSpPr>
        <p:spPr bwMode="auto">
          <a:xfrm>
            <a:off x="3519488" y="4495800"/>
            <a:ext cx="38862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6" rIns="91436" bIns="45716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kumimoji="0" lang="ja-JP" altLang="en-US" sz="2000" b="1">
              <a:solidFill>
                <a:srgbClr val="000000"/>
              </a:solidFill>
              <a:sym typeface="Gill Sans" charset="0"/>
            </a:endParaRPr>
          </a:p>
        </p:txBody>
      </p:sp>
      <p:sp>
        <p:nvSpPr>
          <p:cNvPr id="361477" name="Text Box 15"/>
          <p:cNvSpPr txBox="1">
            <a:spLocks noChangeArrowheads="1"/>
          </p:cNvSpPr>
          <p:nvPr/>
        </p:nvSpPr>
        <p:spPr bwMode="auto">
          <a:xfrm>
            <a:off x="152400" y="0"/>
            <a:ext cx="51562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07" rIns="91418" bIns="45707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ja-JP" sz="1800" b="1">
                <a:solidFill>
                  <a:srgbClr val="000000"/>
                </a:solidFill>
                <a:sym typeface="Gill Sans" charset="0"/>
              </a:rPr>
              <a:t>Sneden, Cowan, Gallino, ARAA 46 (2008) 241.</a:t>
            </a:r>
          </a:p>
        </p:txBody>
      </p:sp>
      <p:grpSp>
        <p:nvGrpSpPr>
          <p:cNvPr id="361478" name="Group 24"/>
          <p:cNvGrpSpPr>
            <a:grpSpLocks/>
          </p:cNvGrpSpPr>
          <p:nvPr/>
        </p:nvGrpSpPr>
        <p:grpSpPr bwMode="auto">
          <a:xfrm>
            <a:off x="290513" y="490538"/>
            <a:ext cx="7634287" cy="6172200"/>
            <a:chOff x="192" y="48"/>
            <a:chExt cx="4809" cy="3408"/>
          </a:xfrm>
        </p:grpSpPr>
        <p:pic>
          <p:nvPicPr>
            <p:cNvPr id="361507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932"/>
            <a:stretch>
              <a:fillRect/>
            </a:stretch>
          </p:blipFill>
          <p:spPr bwMode="auto">
            <a:xfrm>
              <a:off x="192" y="48"/>
              <a:ext cx="4809" cy="3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1508" name="Picture 2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069" b="17493"/>
            <a:stretch>
              <a:fillRect/>
            </a:stretch>
          </p:blipFill>
          <p:spPr bwMode="auto">
            <a:xfrm>
              <a:off x="192" y="3024"/>
              <a:ext cx="4809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1509" name="Rectangle 21"/>
            <p:cNvSpPr>
              <a:spLocks noChangeArrowheads="1"/>
            </p:cNvSpPr>
            <p:nvPr/>
          </p:nvSpPr>
          <p:spPr bwMode="auto">
            <a:xfrm>
              <a:off x="2160" y="2832"/>
              <a:ext cx="2544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kumimoji="0" lang="ja-JP" altLang="en-US" sz="2000" b="1">
                <a:solidFill>
                  <a:srgbClr val="000000"/>
                </a:solidFill>
                <a:sym typeface="Gill Sans" charset="0"/>
              </a:endParaRPr>
            </a:p>
          </p:txBody>
        </p:sp>
      </p:grpSp>
      <p:pic>
        <p:nvPicPr>
          <p:cNvPr id="361479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20" t="94952" r="34624" b="-1204"/>
          <a:stretch>
            <a:fillRect/>
          </a:stretch>
        </p:blipFill>
        <p:spPr bwMode="auto">
          <a:xfrm>
            <a:off x="3276600" y="6367463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14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4" t="83759" r="57664" b="-955"/>
          <a:stretch>
            <a:fillRect/>
          </a:stretch>
        </p:blipFill>
        <p:spPr bwMode="auto">
          <a:xfrm>
            <a:off x="6386513" y="5486400"/>
            <a:ext cx="2757487" cy="137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1481" name="Text Box 17"/>
          <p:cNvSpPr txBox="1">
            <a:spLocks noChangeArrowheads="1"/>
          </p:cNvSpPr>
          <p:nvPr/>
        </p:nvSpPr>
        <p:spPr bwMode="auto">
          <a:xfrm>
            <a:off x="1573213" y="4419600"/>
            <a:ext cx="6691312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07" rIns="91418" bIns="45707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ja-JP" sz="1800" b="1">
                <a:solidFill>
                  <a:srgbClr val="000000"/>
                </a:solidFill>
                <a:sym typeface="Gill Sans" charset="0"/>
              </a:rPr>
              <a:t>Sr-Y-Zr                    Ba        Eu                       Au  Pb        Th  U </a:t>
            </a:r>
          </a:p>
        </p:txBody>
      </p:sp>
      <p:sp>
        <p:nvSpPr>
          <p:cNvPr id="361482" name="Text Box 11"/>
          <p:cNvSpPr txBox="1">
            <a:spLocks noChangeArrowheads="1"/>
          </p:cNvSpPr>
          <p:nvPr/>
        </p:nvSpPr>
        <p:spPr bwMode="auto">
          <a:xfrm>
            <a:off x="228600" y="3870325"/>
            <a:ext cx="2101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6" rIns="91436" bIns="45716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ja-JP" sz="2400" b="1">
                <a:solidFill>
                  <a:srgbClr val="0000FF"/>
                </a:solidFill>
              </a:rPr>
              <a:t>Solar system</a:t>
            </a:r>
          </a:p>
        </p:txBody>
      </p:sp>
      <p:sp>
        <p:nvSpPr>
          <p:cNvPr id="361483" name="Line 12"/>
          <p:cNvSpPr>
            <a:spLocks noChangeShapeType="1"/>
          </p:cNvSpPr>
          <p:nvPr/>
        </p:nvSpPr>
        <p:spPr bwMode="auto">
          <a:xfrm flipV="1">
            <a:off x="1524000" y="3505200"/>
            <a:ext cx="533400" cy="441325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9" tIns="45719" rIns="91439" bIns="45719"/>
          <a:lstStyle/>
          <a:p>
            <a:endParaRPr lang="ja-JP" altLang="en-US"/>
          </a:p>
        </p:txBody>
      </p:sp>
      <p:sp>
        <p:nvSpPr>
          <p:cNvPr id="361484" name="正方形/長方形 24"/>
          <p:cNvSpPr>
            <a:spLocks noChangeArrowheads="1"/>
          </p:cNvSpPr>
          <p:nvPr/>
        </p:nvSpPr>
        <p:spPr bwMode="auto">
          <a:xfrm>
            <a:off x="7086600" y="685800"/>
            <a:ext cx="304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9" tIns="45719" rIns="91439" bIns="45719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kumimoji="0" lang="ja-JP" altLang="en-US" sz="2000" b="1">
              <a:solidFill>
                <a:srgbClr val="000000"/>
              </a:solidFill>
            </a:endParaRPr>
          </a:p>
        </p:txBody>
      </p:sp>
      <p:sp>
        <p:nvSpPr>
          <p:cNvPr id="361485" name="Text Box 16"/>
          <p:cNvSpPr txBox="1">
            <a:spLocks noChangeArrowheads="1"/>
          </p:cNvSpPr>
          <p:nvPr/>
        </p:nvSpPr>
        <p:spPr bwMode="auto">
          <a:xfrm>
            <a:off x="6400800" y="2046288"/>
            <a:ext cx="1773238" cy="978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7" rIns="91418" bIns="45707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kumimoji="0" lang="en-US" altLang="ja-JP" sz="2400" b="1" dirty="0" smtClean="0">
                <a:solidFill>
                  <a:srgbClr val="0000FF"/>
                </a:solidFill>
              </a:rPr>
              <a:t>Six metal-poor</a:t>
            </a:r>
            <a:endParaRPr kumimoji="0" lang="en-US" altLang="ja-JP" sz="2400" b="1" dirty="0">
              <a:solidFill>
                <a:srgbClr val="0000FF"/>
              </a:solidFill>
            </a:endParaRP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kumimoji="0" lang="en-US" altLang="ja-JP" sz="2400" b="1" dirty="0">
                <a:solidFill>
                  <a:srgbClr val="0000FF"/>
                </a:solidFill>
              </a:rPr>
              <a:t>halo stars</a:t>
            </a:r>
          </a:p>
        </p:txBody>
      </p:sp>
      <p:sp>
        <p:nvSpPr>
          <p:cNvPr id="361486" name="Text Box 15"/>
          <p:cNvSpPr txBox="1">
            <a:spLocks noChangeArrowheads="1"/>
          </p:cNvSpPr>
          <p:nvPr/>
        </p:nvSpPr>
        <p:spPr bwMode="auto">
          <a:xfrm>
            <a:off x="2987675" y="3913188"/>
            <a:ext cx="3228975" cy="523875"/>
          </a:xfrm>
          <a:prstGeom prst="rect">
            <a:avLst/>
          </a:prstGeom>
          <a:solidFill>
            <a:srgbClr val="0000FF"/>
          </a:solidFill>
          <a:ln>
            <a:noFill/>
          </a:ln>
          <a:extLst/>
        </p:spPr>
        <p:txBody>
          <a:bodyPr wrap="none" lIns="91418" tIns="45707" rIns="91418" bIns="45707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ja-JP" sz="2800" b="1">
                <a:solidFill>
                  <a:srgbClr val="FFFFFF"/>
                </a:solidFill>
              </a:rPr>
              <a:t> UNIVERSALITY !</a:t>
            </a:r>
            <a:endParaRPr kumimoji="0" lang="en-US" altLang="ja-JP" sz="1800" b="1">
              <a:solidFill>
                <a:srgbClr val="FFFFFF"/>
              </a:solidFill>
            </a:endParaRPr>
          </a:p>
        </p:txBody>
      </p:sp>
      <p:sp>
        <p:nvSpPr>
          <p:cNvPr id="361487" name="テキスト ボックス 30"/>
          <p:cNvSpPr txBox="1">
            <a:spLocks noChangeArrowheads="1"/>
          </p:cNvSpPr>
          <p:nvPr/>
        </p:nvSpPr>
        <p:spPr bwMode="auto">
          <a:xfrm rot="5400000">
            <a:off x="8062119" y="853281"/>
            <a:ext cx="492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>
                <a:solidFill>
                  <a:srgbClr val="000000"/>
                </a:solidFill>
              </a:rPr>
              <a:t>＝</a:t>
            </a:r>
          </a:p>
        </p:txBody>
      </p:sp>
      <p:sp>
        <p:nvSpPr>
          <p:cNvPr id="361488" name="Text Box 13"/>
          <p:cNvSpPr txBox="1">
            <a:spLocks noChangeArrowheads="1"/>
          </p:cNvSpPr>
          <p:nvPr/>
        </p:nvSpPr>
        <p:spPr bwMode="auto">
          <a:xfrm>
            <a:off x="7812088" y="1204913"/>
            <a:ext cx="798512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07" rIns="91418" bIns="45707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ja-JP" altLang="en-US" sz="2000" b="1">
                <a:solidFill>
                  <a:srgbClr val="000000"/>
                </a:solidFill>
                <a:sym typeface="Gill Sans" charset="0"/>
              </a:rPr>
              <a:t>－</a:t>
            </a:r>
            <a:r>
              <a:rPr kumimoji="0" lang="en-US" altLang="ja-JP" sz="2000" b="1">
                <a:solidFill>
                  <a:srgbClr val="000000"/>
                </a:solidFill>
                <a:sym typeface="Gill Sans" charset="0"/>
              </a:rPr>
              <a:t>3.1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ja-JP" altLang="en-US" sz="1800" b="1">
                <a:solidFill>
                  <a:srgbClr val="000000"/>
                </a:solidFill>
                <a:sym typeface="Gill Sans" charset="0"/>
              </a:rPr>
              <a:t>　　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ja-JP" altLang="en-US" sz="2000" b="1">
                <a:solidFill>
                  <a:srgbClr val="000000"/>
                </a:solidFill>
                <a:sym typeface="Gill Sans" charset="0"/>
              </a:rPr>
              <a:t>－</a:t>
            </a:r>
            <a:r>
              <a:rPr kumimoji="0" lang="en-US" altLang="ja-JP" sz="2000" b="1">
                <a:solidFill>
                  <a:srgbClr val="000000"/>
                </a:solidFill>
                <a:sym typeface="Gill Sans" charset="0"/>
              </a:rPr>
              <a:t>3.0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ja-JP" altLang="en-US" sz="1800" b="1">
                <a:solidFill>
                  <a:srgbClr val="000000"/>
                </a:solidFill>
                <a:sym typeface="Gill Sans" charset="0"/>
              </a:rPr>
              <a:t>　　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ja-JP" altLang="en-US" sz="2000" b="1">
                <a:solidFill>
                  <a:srgbClr val="000000"/>
                </a:solidFill>
                <a:sym typeface="Gill Sans" charset="0"/>
              </a:rPr>
              <a:t>－</a:t>
            </a:r>
            <a:r>
              <a:rPr kumimoji="0" lang="en-US" altLang="ja-JP" sz="2000" b="1">
                <a:solidFill>
                  <a:srgbClr val="000000"/>
                </a:solidFill>
                <a:sym typeface="Gill Sans" charset="0"/>
              </a:rPr>
              <a:t>2.1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ja-JP" altLang="en-US" sz="1000" b="1">
                <a:solidFill>
                  <a:srgbClr val="000000"/>
                </a:solidFill>
                <a:sym typeface="Gill Sans" charset="0"/>
              </a:rPr>
              <a:t>　　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ja-JP" altLang="en-US" sz="2000" b="1">
                <a:solidFill>
                  <a:srgbClr val="000000"/>
                </a:solidFill>
                <a:sym typeface="Gill Sans" charset="0"/>
              </a:rPr>
              <a:t>－</a:t>
            </a:r>
            <a:r>
              <a:rPr kumimoji="0" lang="en-US" altLang="ja-JP" sz="2000" b="1">
                <a:solidFill>
                  <a:srgbClr val="000000"/>
                </a:solidFill>
                <a:sym typeface="Gill Sans" charset="0"/>
              </a:rPr>
              <a:t>2.9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ja-JP" altLang="en-US" sz="1800" b="1">
                <a:solidFill>
                  <a:srgbClr val="000000"/>
                </a:solidFill>
                <a:sym typeface="Gill Sans" charset="0"/>
              </a:rPr>
              <a:t>　　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ja-JP" altLang="en-US" sz="2000" b="1">
                <a:solidFill>
                  <a:srgbClr val="000000"/>
                </a:solidFill>
                <a:sym typeface="Gill Sans" charset="0"/>
              </a:rPr>
              <a:t>－</a:t>
            </a:r>
            <a:r>
              <a:rPr kumimoji="0" lang="en-US" altLang="ja-JP" sz="2000" b="1">
                <a:solidFill>
                  <a:srgbClr val="000000"/>
                </a:solidFill>
                <a:sym typeface="Gill Sans" charset="0"/>
              </a:rPr>
              <a:t>2.2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ja-JP" altLang="en-US" sz="1000" b="1">
                <a:solidFill>
                  <a:srgbClr val="000000"/>
                </a:solidFill>
                <a:sym typeface="Gill Sans" charset="0"/>
              </a:rPr>
              <a:t>　　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ja-JP" altLang="en-US" sz="2000" b="1">
                <a:solidFill>
                  <a:srgbClr val="000000"/>
                </a:solidFill>
                <a:sym typeface="Gill Sans" charset="0"/>
              </a:rPr>
              <a:t>－</a:t>
            </a:r>
            <a:r>
              <a:rPr kumimoji="0" lang="en-US" altLang="ja-JP" sz="2000" b="1">
                <a:solidFill>
                  <a:srgbClr val="000000"/>
                </a:solidFill>
                <a:sym typeface="Gill Sans" charset="0"/>
              </a:rPr>
              <a:t>3.0</a:t>
            </a:r>
          </a:p>
        </p:txBody>
      </p:sp>
      <p:grpSp>
        <p:nvGrpSpPr>
          <p:cNvPr id="361489" name="グループ化 61"/>
          <p:cNvGrpSpPr>
            <a:grpSpLocks/>
          </p:cNvGrpSpPr>
          <p:nvPr/>
        </p:nvGrpSpPr>
        <p:grpSpPr bwMode="auto">
          <a:xfrm>
            <a:off x="1828800" y="304800"/>
            <a:ext cx="4513263" cy="2246313"/>
            <a:chOff x="1828800" y="304800"/>
            <a:chExt cx="4512159" cy="2245896"/>
          </a:xfrm>
        </p:grpSpPr>
        <p:grpSp>
          <p:nvGrpSpPr>
            <p:cNvPr id="4" name="グループ化 36"/>
            <p:cNvGrpSpPr/>
            <p:nvPr/>
          </p:nvGrpSpPr>
          <p:grpSpPr>
            <a:xfrm>
              <a:off x="3171050" y="1680408"/>
              <a:ext cx="90000" cy="252000"/>
              <a:chOff x="6166914" y="223189"/>
              <a:chExt cx="90000" cy="252000"/>
            </a:xfrm>
            <a:solidFill>
              <a:srgbClr val="CC0099"/>
            </a:solidFill>
          </p:grpSpPr>
          <p:sp>
            <p:nvSpPr>
              <p:cNvPr id="33" name="正方形/長方形 32"/>
              <p:cNvSpPr>
                <a:spLocks noChangeAspect="1"/>
              </p:cNvSpPr>
              <p:nvPr/>
            </p:nvSpPr>
            <p:spPr bwMode="auto">
              <a:xfrm>
                <a:off x="6166914" y="304800"/>
                <a:ext cx="90000" cy="90000"/>
              </a:xfrm>
              <a:prstGeom prst="rect">
                <a:avLst/>
              </a:prstGeom>
              <a:grpFill/>
              <a:ln w="9525" cap="flat" cmpd="sng" algn="ctr">
                <a:solidFill>
                  <a:srgbClr val="FF33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kumimoji="0" lang="ja-JP" altLang="en-US" sz="2000" b="1" dirty="0">
                  <a:ln>
                    <a:solidFill>
                      <a:sysClr val="windowText" lastClr="000000"/>
                    </a:solidFill>
                  </a:ln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cxnSp>
            <p:nvCxnSpPr>
              <p:cNvPr id="35" name="直線コネクタ 34"/>
              <p:cNvCxnSpPr/>
              <p:nvPr/>
            </p:nvCxnSpPr>
            <p:spPr bwMode="auto">
              <a:xfrm>
                <a:off x="6214688" y="223189"/>
                <a:ext cx="0" cy="252000"/>
              </a:xfrm>
              <a:prstGeom prst="line">
                <a:avLst/>
              </a:prstGeom>
              <a:grpFill/>
              <a:ln w="19050" cap="flat" cmpd="sng" algn="ctr">
                <a:solidFill>
                  <a:srgbClr val="FF33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" name="グループ化 37"/>
            <p:cNvGrpSpPr/>
            <p:nvPr/>
          </p:nvGrpSpPr>
          <p:grpSpPr>
            <a:xfrm>
              <a:off x="2157664" y="1844840"/>
              <a:ext cx="90000" cy="252000"/>
              <a:chOff x="6172200" y="223189"/>
              <a:chExt cx="90000" cy="252000"/>
            </a:xfrm>
            <a:solidFill>
              <a:srgbClr val="CC0099"/>
            </a:solidFill>
          </p:grpSpPr>
          <p:sp>
            <p:nvSpPr>
              <p:cNvPr id="39" name="正方形/長方形 38"/>
              <p:cNvSpPr>
                <a:spLocks noChangeAspect="1"/>
              </p:cNvSpPr>
              <p:nvPr/>
            </p:nvSpPr>
            <p:spPr bwMode="auto">
              <a:xfrm>
                <a:off x="6172200" y="304800"/>
                <a:ext cx="90000" cy="90000"/>
              </a:xfrm>
              <a:prstGeom prst="rect">
                <a:avLst/>
              </a:prstGeom>
              <a:grpFill/>
              <a:ln w="9525" cap="flat" cmpd="sng" algn="ctr">
                <a:solidFill>
                  <a:srgbClr val="FF33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kumimoji="0" lang="ja-JP" altLang="en-US" sz="2000" b="1" dirty="0">
                  <a:ln>
                    <a:solidFill>
                      <a:sysClr val="windowText" lastClr="000000"/>
                    </a:solidFill>
                  </a:ln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cxnSp>
            <p:nvCxnSpPr>
              <p:cNvPr id="40" name="直線コネクタ 39"/>
              <p:cNvCxnSpPr/>
              <p:nvPr/>
            </p:nvCxnSpPr>
            <p:spPr bwMode="auto">
              <a:xfrm>
                <a:off x="6214688" y="223189"/>
                <a:ext cx="0" cy="252000"/>
              </a:xfrm>
              <a:prstGeom prst="line">
                <a:avLst/>
              </a:prstGeom>
              <a:grpFill/>
              <a:ln w="19050" cap="flat" cmpd="sng" algn="ctr">
                <a:solidFill>
                  <a:srgbClr val="FF33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6" name="グループ化 40"/>
            <p:cNvGrpSpPr/>
            <p:nvPr/>
          </p:nvGrpSpPr>
          <p:grpSpPr>
            <a:xfrm>
              <a:off x="2360432" y="1816768"/>
              <a:ext cx="90000" cy="252000"/>
              <a:chOff x="6172200" y="223189"/>
              <a:chExt cx="90000" cy="252000"/>
            </a:xfrm>
            <a:solidFill>
              <a:srgbClr val="CC0099"/>
            </a:solidFill>
          </p:grpSpPr>
          <p:sp>
            <p:nvSpPr>
              <p:cNvPr id="42" name="正方形/長方形 41"/>
              <p:cNvSpPr>
                <a:spLocks noChangeAspect="1"/>
              </p:cNvSpPr>
              <p:nvPr/>
            </p:nvSpPr>
            <p:spPr bwMode="auto">
              <a:xfrm>
                <a:off x="6172200" y="304800"/>
                <a:ext cx="90000" cy="90000"/>
              </a:xfrm>
              <a:prstGeom prst="rect">
                <a:avLst/>
              </a:prstGeom>
              <a:grpFill/>
              <a:ln w="9525" cap="flat" cmpd="sng" algn="ctr">
                <a:solidFill>
                  <a:srgbClr val="FF33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kumimoji="0" lang="ja-JP" altLang="en-US" sz="2000" b="1" dirty="0">
                  <a:ln>
                    <a:solidFill>
                      <a:sysClr val="windowText" lastClr="000000"/>
                    </a:solidFill>
                  </a:ln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cxnSp>
            <p:nvCxnSpPr>
              <p:cNvPr id="43" name="直線コネクタ 42"/>
              <p:cNvCxnSpPr/>
              <p:nvPr/>
            </p:nvCxnSpPr>
            <p:spPr bwMode="auto">
              <a:xfrm>
                <a:off x="6214688" y="223189"/>
                <a:ext cx="0" cy="252000"/>
              </a:xfrm>
              <a:prstGeom prst="line">
                <a:avLst/>
              </a:prstGeom>
              <a:grpFill/>
              <a:ln w="19050" cap="flat" cmpd="sng" algn="ctr">
                <a:solidFill>
                  <a:srgbClr val="FF33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7" name="グループ化 43"/>
            <p:cNvGrpSpPr/>
            <p:nvPr/>
          </p:nvGrpSpPr>
          <p:grpSpPr>
            <a:xfrm>
              <a:off x="2464704" y="1937744"/>
              <a:ext cx="90000" cy="252000"/>
              <a:chOff x="6172200" y="223189"/>
              <a:chExt cx="90000" cy="252000"/>
            </a:xfrm>
            <a:solidFill>
              <a:srgbClr val="CC0099"/>
            </a:solidFill>
          </p:grpSpPr>
          <p:sp>
            <p:nvSpPr>
              <p:cNvPr id="45" name="正方形/長方形 44"/>
              <p:cNvSpPr>
                <a:spLocks noChangeAspect="1"/>
              </p:cNvSpPr>
              <p:nvPr/>
            </p:nvSpPr>
            <p:spPr bwMode="auto">
              <a:xfrm>
                <a:off x="6172200" y="304800"/>
                <a:ext cx="90000" cy="90000"/>
              </a:xfrm>
              <a:prstGeom prst="rect">
                <a:avLst/>
              </a:prstGeom>
              <a:grpFill/>
              <a:ln w="9525" cap="flat" cmpd="sng" algn="ctr">
                <a:solidFill>
                  <a:srgbClr val="FF33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kumimoji="0" lang="ja-JP" altLang="en-US" sz="2000" b="1" dirty="0">
                  <a:ln>
                    <a:solidFill>
                      <a:sysClr val="windowText" lastClr="000000"/>
                    </a:solidFill>
                  </a:ln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cxnSp>
            <p:nvCxnSpPr>
              <p:cNvPr id="46" name="直線コネクタ 45"/>
              <p:cNvCxnSpPr/>
              <p:nvPr/>
            </p:nvCxnSpPr>
            <p:spPr bwMode="auto">
              <a:xfrm>
                <a:off x="6214688" y="223189"/>
                <a:ext cx="0" cy="252000"/>
              </a:xfrm>
              <a:prstGeom prst="line">
                <a:avLst/>
              </a:prstGeom>
              <a:grpFill/>
              <a:ln w="19050" cap="flat" cmpd="sng" algn="ctr">
                <a:solidFill>
                  <a:srgbClr val="FF33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8" name="グループ化 46"/>
            <p:cNvGrpSpPr/>
            <p:nvPr/>
          </p:nvGrpSpPr>
          <p:grpSpPr>
            <a:xfrm>
              <a:off x="2757472" y="1877592"/>
              <a:ext cx="90000" cy="252000"/>
              <a:chOff x="6172200" y="223189"/>
              <a:chExt cx="90000" cy="252000"/>
            </a:xfrm>
            <a:solidFill>
              <a:srgbClr val="CC0099"/>
            </a:solidFill>
          </p:grpSpPr>
          <p:sp>
            <p:nvSpPr>
              <p:cNvPr id="48" name="正方形/長方形 47"/>
              <p:cNvSpPr>
                <a:spLocks noChangeAspect="1"/>
              </p:cNvSpPr>
              <p:nvPr/>
            </p:nvSpPr>
            <p:spPr bwMode="auto">
              <a:xfrm>
                <a:off x="6172200" y="304800"/>
                <a:ext cx="90000" cy="90000"/>
              </a:xfrm>
              <a:prstGeom prst="rect">
                <a:avLst/>
              </a:prstGeom>
              <a:grpFill/>
              <a:ln w="9525" cap="flat" cmpd="sng" algn="ctr">
                <a:solidFill>
                  <a:srgbClr val="FF33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kumimoji="0" lang="ja-JP" altLang="en-US" sz="2000" b="1" dirty="0">
                  <a:ln>
                    <a:solidFill>
                      <a:sysClr val="windowText" lastClr="000000"/>
                    </a:solidFill>
                  </a:ln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cxnSp>
            <p:nvCxnSpPr>
              <p:cNvPr id="49" name="直線コネクタ 48"/>
              <p:cNvCxnSpPr/>
              <p:nvPr/>
            </p:nvCxnSpPr>
            <p:spPr bwMode="auto">
              <a:xfrm>
                <a:off x="6214688" y="223189"/>
                <a:ext cx="0" cy="252000"/>
              </a:xfrm>
              <a:prstGeom prst="line">
                <a:avLst/>
              </a:prstGeom>
              <a:grpFill/>
              <a:ln w="19050" cap="flat" cmpd="sng" algn="ctr">
                <a:solidFill>
                  <a:srgbClr val="FF33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9" name="グループ化 49"/>
            <p:cNvGrpSpPr/>
            <p:nvPr/>
          </p:nvGrpSpPr>
          <p:grpSpPr>
            <a:xfrm>
              <a:off x="4967272" y="2021968"/>
              <a:ext cx="90000" cy="252000"/>
              <a:chOff x="6172200" y="223189"/>
              <a:chExt cx="90000" cy="252000"/>
            </a:xfrm>
            <a:solidFill>
              <a:srgbClr val="CC0099"/>
            </a:solidFill>
          </p:grpSpPr>
          <p:sp>
            <p:nvSpPr>
              <p:cNvPr id="51" name="正方形/長方形 50"/>
              <p:cNvSpPr>
                <a:spLocks noChangeAspect="1"/>
              </p:cNvSpPr>
              <p:nvPr/>
            </p:nvSpPr>
            <p:spPr bwMode="auto">
              <a:xfrm>
                <a:off x="6172200" y="304800"/>
                <a:ext cx="90000" cy="90000"/>
              </a:xfrm>
              <a:prstGeom prst="rect">
                <a:avLst/>
              </a:prstGeom>
              <a:grpFill/>
              <a:ln w="9525" cap="flat" cmpd="sng" algn="ctr">
                <a:solidFill>
                  <a:srgbClr val="FF33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kumimoji="0" lang="ja-JP" altLang="en-US" sz="2000" b="1" dirty="0">
                  <a:ln>
                    <a:solidFill>
                      <a:sysClr val="windowText" lastClr="000000"/>
                    </a:solidFill>
                  </a:ln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cxnSp>
            <p:nvCxnSpPr>
              <p:cNvPr id="52" name="直線コネクタ 51"/>
              <p:cNvCxnSpPr/>
              <p:nvPr/>
            </p:nvCxnSpPr>
            <p:spPr bwMode="auto">
              <a:xfrm>
                <a:off x="6214688" y="223189"/>
                <a:ext cx="0" cy="252000"/>
              </a:xfrm>
              <a:prstGeom prst="line">
                <a:avLst/>
              </a:prstGeom>
              <a:grpFill/>
              <a:ln w="19050" cap="flat" cmpd="sng" algn="ctr">
                <a:solidFill>
                  <a:srgbClr val="FF33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" name="グループ化 52"/>
            <p:cNvGrpSpPr/>
            <p:nvPr/>
          </p:nvGrpSpPr>
          <p:grpSpPr>
            <a:xfrm>
              <a:off x="5069304" y="2298696"/>
              <a:ext cx="90000" cy="252000"/>
              <a:chOff x="6172200" y="223189"/>
              <a:chExt cx="90000" cy="252000"/>
            </a:xfrm>
            <a:solidFill>
              <a:srgbClr val="CC0099"/>
            </a:solidFill>
          </p:grpSpPr>
          <p:sp>
            <p:nvSpPr>
              <p:cNvPr id="54" name="正方形/長方形 53"/>
              <p:cNvSpPr>
                <a:spLocks noChangeAspect="1"/>
              </p:cNvSpPr>
              <p:nvPr/>
            </p:nvSpPr>
            <p:spPr bwMode="auto">
              <a:xfrm>
                <a:off x="6172200" y="304800"/>
                <a:ext cx="90000" cy="90000"/>
              </a:xfrm>
              <a:prstGeom prst="rect">
                <a:avLst/>
              </a:prstGeom>
              <a:grpFill/>
              <a:ln w="9525" cap="flat" cmpd="sng" algn="ctr">
                <a:solidFill>
                  <a:srgbClr val="FF33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kumimoji="0" lang="ja-JP" altLang="en-US" sz="2000" b="1" dirty="0">
                  <a:ln>
                    <a:solidFill>
                      <a:sysClr val="windowText" lastClr="000000"/>
                    </a:solidFill>
                  </a:ln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cxnSp>
            <p:nvCxnSpPr>
              <p:cNvPr id="55" name="直線コネクタ 54"/>
              <p:cNvCxnSpPr/>
              <p:nvPr/>
            </p:nvCxnSpPr>
            <p:spPr bwMode="auto">
              <a:xfrm>
                <a:off x="6214688" y="223189"/>
                <a:ext cx="0" cy="252000"/>
              </a:xfrm>
              <a:prstGeom prst="line">
                <a:avLst/>
              </a:prstGeom>
              <a:grpFill/>
              <a:ln w="19050" cap="flat" cmpd="sng" algn="ctr">
                <a:solidFill>
                  <a:srgbClr val="FF33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1" name="グループ化 55"/>
            <p:cNvGrpSpPr/>
            <p:nvPr/>
          </p:nvGrpSpPr>
          <p:grpSpPr>
            <a:xfrm>
              <a:off x="5867400" y="1997904"/>
              <a:ext cx="90000" cy="252000"/>
              <a:chOff x="6172200" y="223189"/>
              <a:chExt cx="90000" cy="252000"/>
            </a:xfrm>
            <a:solidFill>
              <a:srgbClr val="CC0099"/>
            </a:solidFill>
          </p:grpSpPr>
          <p:sp>
            <p:nvSpPr>
              <p:cNvPr id="57" name="正方形/長方形 56"/>
              <p:cNvSpPr>
                <a:spLocks noChangeAspect="1"/>
              </p:cNvSpPr>
              <p:nvPr/>
            </p:nvSpPr>
            <p:spPr bwMode="auto">
              <a:xfrm>
                <a:off x="6172200" y="304800"/>
                <a:ext cx="90000" cy="90000"/>
              </a:xfrm>
              <a:prstGeom prst="rect">
                <a:avLst/>
              </a:prstGeom>
              <a:grpFill/>
              <a:ln w="9525" cap="flat" cmpd="sng" algn="ctr">
                <a:solidFill>
                  <a:srgbClr val="FF33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kumimoji="0" lang="ja-JP" altLang="en-US" sz="2000" b="1" dirty="0">
                  <a:ln>
                    <a:solidFill>
                      <a:sysClr val="windowText" lastClr="000000"/>
                    </a:solidFill>
                  </a:ln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cxnSp>
            <p:nvCxnSpPr>
              <p:cNvPr id="58" name="直線コネクタ 57"/>
              <p:cNvCxnSpPr/>
              <p:nvPr/>
            </p:nvCxnSpPr>
            <p:spPr bwMode="auto">
              <a:xfrm>
                <a:off x="6214688" y="223189"/>
                <a:ext cx="0" cy="252000"/>
              </a:xfrm>
              <a:prstGeom prst="line">
                <a:avLst/>
              </a:prstGeom>
              <a:grpFill/>
              <a:ln w="19050" cap="flat" cmpd="sng" algn="ctr">
                <a:solidFill>
                  <a:srgbClr val="FF33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361504" name="テキスト ボックス 58"/>
            <p:cNvSpPr txBox="1">
              <a:spLocks noChangeArrowheads="1"/>
            </p:cNvSpPr>
            <p:nvPr/>
          </p:nvSpPr>
          <p:spPr bwMode="auto">
            <a:xfrm>
              <a:off x="3068349" y="1383268"/>
              <a:ext cx="436824" cy="369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b="1">
                  <a:solidFill>
                    <a:srgbClr val="FF3399"/>
                  </a:solidFill>
                </a:rPr>
                <a:t>Te</a:t>
              </a:r>
              <a:endParaRPr lang="ja-JP" altLang="en-US" sz="1800" b="1">
                <a:solidFill>
                  <a:srgbClr val="FF3399"/>
                </a:solidFill>
              </a:endParaRPr>
            </a:p>
          </p:txBody>
        </p:sp>
        <p:sp>
          <p:nvSpPr>
            <p:cNvPr id="361505" name="Text Box 15"/>
            <p:cNvSpPr txBox="1">
              <a:spLocks noChangeArrowheads="1"/>
            </p:cNvSpPr>
            <p:nvPr/>
          </p:nvSpPr>
          <p:spPr bwMode="auto">
            <a:xfrm>
              <a:off x="1828800" y="304800"/>
              <a:ext cx="4512159" cy="338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18" tIns="45707" rIns="91418" bIns="45707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kumimoji="0" lang="en-US" altLang="ja-JP" sz="1600">
                  <a:solidFill>
                    <a:srgbClr val="FF3399"/>
                  </a:solidFill>
                  <a:sym typeface="Gill Sans" charset="0"/>
                </a:rPr>
                <a:t>HST-obs., Roederer et al., ApJ 747 (2012) L8.</a:t>
              </a:r>
            </a:p>
          </p:txBody>
        </p:sp>
        <p:sp>
          <p:nvSpPr>
            <p:cNvPr id="361506" name="Line 12"/>
            <p:cNvSpPr>
              <a:spLocks noChangeShapeType="1"/>
            </p:cNvSpPr>
            <p:nvPr/>
          </p:nvSpPr>
          <p:spPr bwMode="auto">
            <a:xfrm>
              <a:off x="3200400" y="609600"/>
              <a:ext cx="0" cy="609601"/>
            </a:xfrm>
            <a:prstGeom prst="line">
              <a:avLst/>
            </a:prstGeom>
            <a:noFill/>
            <a:ln w="9525">
              <a:solidFill>
                <a:srgbClr val="FF33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61490" name="グループ化 66"/>
          <p:cNvGrpSpPr>
            <a:grpSpLocks/>
          </p:cNvGrpSpPr>
          <p:nvPr/>
        </p:nvGrpSpPr>
        <p:grpSpPr bwMode="auto">
          <a:xfrm>
            <a:off x="7080250" y="0"/>
            <a:ext cx="2100263" cy="769938"/>
            <a:chOff x="7162800" y="76200"/>
            <a:chExt cx="2099169" cy="769938"/>
          </a:xfrm>
        </p:grpSpPr>
        <p:grpSp>
          <p:nvGrpSpPr>
            <p:cNvPr id="62" name="グループ化 31"/>
            <p:cNvGrpSpPr/>
            <p:nvPr/>
          </p:nvGrpSpPr>
          <p:grpSpPr>
            <a:xfrm>
              <a:off x="7162800" y="76200"/>
              <a:ext cx="1170672" cy="769938"/>
              <a:chOff x="7546291" y="4335462"/>
              <a:chExt cx="1170672" cy="769938"/>
            </a:xfrm>
            <a:noFill/>
          </p:grpSpPr>
          <p:sp>
            <p:nvSpPr>
              <p:cNvPr id="66" name="Text Box 19"/>
              <p:cNvSpPr txBox="1">
                <a:spLocks noChangeArrowheads="1"/>
              </p:cNvSpPr>
              <p:nvPr/>
            </p:nvSpPr>
            <p:spPr bwMode="auto">
              <a:xfrm>
                <a:off x="7546291" y="4527550"/>
                <a:ext cx="530705" cy="36932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91437" tIns="45717" rIns="91437" bIns="45717">
                <a:spAutoFit/>
              </a:bodyPr>
              <a:lstStyle/>
              <a:p>
                <a:pPr eaLnBrk="0" hangingPunct="0">
                  <a:defRPr/>
                </a:pPr>
                <a:r>
                  <a:rPr kumimoji="0" lang="en-US" altLang="ja-JP" b="1" dirty="0">
                    <a:solidFill>
                      <a:srgbClr val="000000"/>
                    </a:solidFill>
                    <a:latin typeface="Arial"/>
                    <a:ea typeface="ＭＳ Ｐゴシック"/>
                  </a:rPr>
                  <a:t>log</a:t>
                </a:r>
              </a:p>
            </p:txBody>
          </p:sp>
          <p:sp>
            <p:nvSpPr>
              <p:cNvPr id="67" name="Text Box 20"/>
              <p:cNvSpPr txBox="1">
                <a:spLocks noChangeArrowheads="1"/>
              </p:cNvSpPr>
              <p:nvPr/>
            </p:nvSpPr>
            <p:spPr bwMode="auto">
              <a:xfrm>
                <a:off x="7931693" y="4335462"/>
                <a:ext cx="748629" cy="76943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91437" tIns="45717" rIns="91437" bIns="45717">
                <a:spAutoFit/>
              </a:bodyPr>
              <a:lstStyle/>
              <a:p>
                <a:pPr eaLnBrk="0" hangingPunct="0">
                  <a:defRPr/>
                </a:pPr>
                <a:r>
                  <a:rPr kumimoji="0" lang="en-US" altLang="ja-JP" b="1" dirty="0">
                    <a:solidFill>
                      <a:srgbClr val="000000"/>
                    </a:solidFill>
                    <a:latin typeface="Arial"/>
                    <a:ea typeface="ＭＳ Ｐゴシック"/>
                  </a:rPr>
                  <a:t>Fe/H</a:t>
                </a:r>
              </a:p>
              <a:p>
                <a:pPr eaLnBrk="0" hangingPunct="0">
                  <a:defRPr/>
                </a:pPr>
                <a:r>
                  <a:rPr kumimoji="0" lang="ja-JP" altLang="en-US" sz="800" b="1" dirty="0">
                    <a:solidFill>
                      <a:srgbClr val="000000"/>
                    </a:solidFill>
                    <a:latin typeface="Arial"/>
                    <a:ea typeface="ＭＳ Ｐゴシック"/>
                  </a:rPr>
                  <a:t>　　</a:t>
                </a:r>
              </a:p>
              <a:p>
                <a:pPr eaLnBrk="0" hangingPunct="0">
                  <a:defRPr/>
                </a:pPr>
                <a:r>
                  <a:rPr kumimoji="0" lang="en-US" altLang="ja-JP" b="1" dirty="0">
                    <a:solidFill>
                      <a:srgbClr val="000000"/>
                    </a:solidFill>
                    <a:latin typeface="Arial"/>
                    <a:ea typeface="ＭＳ Ｐゴシック"/>
                  </a:rPr>
                  <a:t>Fe/H </a:t>
                </a:r>
              </a:p>
            </p:txBody>
          </p:sp>
          <p:sp>
            <p:nvSpPr>
              <p:cNvPr id="68" name="Line 21"/>
              <p:cNvSpPr>
                <a:spLocks noChangeShapeType="1"/>
              </p:cNvSpPr>
              <p:nvPr/>
            </p:nvSpPr>
            <p:spPr bwMode="auto">
              <a:xfrm>
                <a:off x="7973185" y="4727575"/>
                <a:ext cx="696140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9" name="AutoShape 22"/>
              <p:cNvSpPr>
                <a:spLocks noChangeAspect="1" noChangeArrowheads="1"/>
              </p:cNvSpPr>
              <p:nvPr/>
            </p:nvSpPr>
            <p:spPr bwMode="auto">
              <a:xfrm>
                <a:off x="8518725" y="4498975"/>
                <a:ext cx="198238" cy="195263"/>
              </a:xfrm>
              <a:prstGeom prst="star5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70" name="Oval 24"/>
              <p:cNvSpPr>
                <a:spLocks noChangeAspect="1" noChangeArrowheads="1"/>
              </p:cNvSpPr>
              <p:nvPr/>
            </p:nvSpPr>
            <p:spPr bwMode="auto">
              <a:xfrm>
                <a:off x="8536428" y="4946650"/>
                <a:ext cx="153673" cy="158750"/>
              </a:xfrm>
              <a:prstGeom prst="ellips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71" name="Oval 25"/>
              <p:cNvSpPr>
                <a:spLocks noChangeAspect="1" noChangeArrowheads="1"/>
              </p:cNvSpPr>
              <p:nvPr/>
            </p:nvSpPr>
            <p:spPr bwMode="auto">
              <a:xfrm>
                <a:off x="8580614" y="4991100"/>
                <a:ext cx="69153" cy="71438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sp>
          <p:nvSpPr>
            <p:cNvPr id="361493" name="テキスト ボックス 62"/>
            <p:cNvSpPr txBox="1">
              <a:spLocks noChangeArrowheads="1"/>
            </p:cNvSpPr>
            <p:nvPr/>
          </p:nvSpPr>
          <p:spPr bwMode="auto">
            <a:xfrm>
              <a:off x="8279097" y="279300"/>
              <a:ext cx="41694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800" b="1">
                  <a:solidFill>
                    <a:srgbClr val="000000"/>
                  </a:solidFill>
                </a:rPr>
                <a:t>∝</a:t>
              </a:r>
            </a:p>
          </p:txBody>
        </p:sp>
        <p:sp>
          <p:nvSpPr>
            <p:cNvPr id="361494" name="テキスト ボックス 63"/>
            <p:cNvSpPr txBox="1">
              <a:spLocks noChangeArrowheads="1"/>
            </p:cNvSpPr>
            <p:nvPr/>
          </p:nvSpPr>
          <p:spPr bwMode="auto">
            <a:xfrm>
              <a:off x="8522949" y="152400"/>
              <a:ext cx="73902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b="1">
                  <a:solidFill>
                    <a:srgbClr val="000000"/>
                  </a:solidFill>
                </a:rPr>
                <a:t>   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b="1">
                  <a:solidFill>
                    <a:srgbClr val="000000"/>
                  </a:solidFill>
                </a:rPr>
                <a:t>10</a:t>
              </a:r>
              <a:r>
                <a:rPr lang="en-US" altLang="ja-JP" sz="1800" b="1" baseline="30000">
                  <a:solidFill>
                    <a:srgbClr val="000000"/>
                  </a:solidFill>
                </a:rPr>
                <a:t>10</a:t>
              </a:r>
              <a:r>
                <a:rPr lang="en-US" altLang="ja-JP" sz="1800" b="1">
                  <a:solidFill>
                    <a:srgbClr val="000000"/>
                  </a:solidFill>
                </a:rPr>
                <a:t>y</a:t>
              </a:r>
              <a:endParaRPr lang="ja-JP" altLang="en-US" sz="1800" b="1">
                <a:solidFill>
                  <a:srgbClr val="000000"/>
                </a:solidFill>
              </a:endParaRPr>
            </a:p>
          </p:txBody>
        </p:sp>
        <p:sp>
          <p:nvSpPr>
            <p:cNvPr id="361495" name="Line 21"/>
            <p:cNvSpPr>
              <a:spLocks noChangeShapeType="1"/>
            </p:cNvSpPr>
            <p:nvPr/>
          </p:nvSpPr>
          <p:spPr bwMode="auto">
            <a:xfrm>
              <a:off x="8647890" y="468352"/>
              <a:ext cx="468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361491" name="タイトル 1"/>
          <p:cNvSpPr txBox="1">
            <a:spLocks/>
          </p:cNvSpPr>
          <p:nvPr/>
        </p:nvSpPr>
        <p:spPr bwMode="auto">
          <a:xfrm>
            <a:off x="2057400" y="5565752"/>
            <a:ext cx="4159250" cy="37784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/>
          <a:p>
            <a:pPr algn="ctr"/>
            <a:r>
              <a:rPr lang="en-US" altLang="ja-JP" sz="2000" dirty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ELEMENTAL Abundance </a:t>
            </a:r>
            <a:r>
              <a:rPr lang="en-US" altLang="ja-JP" sz="2000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Pattern(Z)</a:t>
            </a:r>
            <a:endParaRPr lang="ja-JP" altLang="en-US" sz="2000" dirty="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ppt5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6"/>
          <a:stretch/>
        </p:blipFill>
        <p:spPr>
          <a:xfrm>
            <a:off x="79880" y="827254"/>
            <a:ext cx="8956616" cy="5954546"/>
          </a:xfrm>
          <a:prstGeom prst="rect">
            <a:avLst/>
          </a:prstGeom>
        </p:spPr>
      </p:pic>
      <p:sp>
        <p:nvSpPr>
          <p:cNvPr id="5" name="タイトル 3"/>
          <p:cNvSpPr>
            <a:spLocks noGrp="1"/>
          </p:cNvSpPr>
          <p:nvPr>
            <p:ph type="title"/>
          </p:nvPr>
        </p:nvSpPr>
        <p:spPr>
          <a:xfrm>
            <a:off x="323528" y="0"/>
            <a:ext cx="8568952" cy="598654"/>
          </a:xfrm>
        </p:spPr>
        <p:txBody>
          <a:bodyPr>
            <a:noAutofit/>
          </a:bodyPr>
          <a:lstStyle/>
          <a:p>
            <a:r>
              <a:rPr lang="en-US" altLang="ja-JP" sz="2800" b="1" u="sng" dirty="0" smtClean="0">
                <a:solidFill>
                  <a:srgbClr val="0000F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Contribution from Neutron Star Merger</a:t>
            </a:r>
            <a:endParaRPr kumimoji="1" lang="ja-JP" altLang="en-US" sz="2800" b="1" u="sng" dirty="0">
              <a:solidFill>
                <a:srgbClr val="0000FF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156176" y="5028984"/>
            <a:ext cx="2232247" cy="68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23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24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Solar r-process</a:t>
            </a:r>
          </a:p>
          <a:p>
            <a:pPr fontAlgn="auto">
              <a:lnSpc>
                <a:spcPts val="23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24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elements</a:t>
            </a:r>
            <a:endParaRPr lang="ja-JP" altLang="en-US" sz="2400" b="1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555776" y="4407496"/>
            <a:ext cx="3231028" cy="367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2400" b="1" dirty="0" smtClean="0">
                <a:solidFill>
                  <a:srgbClr val="0000FF"/>
                </a:solidFill>
                <a:latin typeface="Calibri"/>
                <a:ea typeface="ＭＳ Ｐゴシック"/>
              </a:rPr>
              <a:t>Neutron </a:t>
            </a:r>
            <a:r>
              <a:rPr lang="en-US" altLang="ja-JP" sz="2400" b="1" dirty="0">
                <a:solidFill>
                  <a:srgbClr val="0000FF"/>
                </a:solidFill>
                <a:latin typeface="Calibri"/>
                <a:ea typeface="ＭＳ Ｐゴシック"/>
              </a:rPr>
              <a:t>S</a:t>
            </a:r>
            <a:r>
              <a:rPr lang="en-US" altLang="ja-JP" sz="2400" b="1" dirty="0" smtClean="0">
                <a:solidFill>
                  <a:srgbClr val="0000FF"/>
                </a:solidFill>
                <a:latin typeface="Calibri"/>
                <a:ea typeface="ＭＳ Ｐゴシック"/>
              </a:rPr>
              <a:t>tar </a:t>
            </a:r>
            <a:r>
              <a:rPr lang="en-US" altLang="ja-JP" sz="2400" b="1" dirty="0">
                <a:solidFill>
                  <a:srgbClr val="0000FF"/>
                </a:solidFill>
                <a:latin typeface="Calibri"/>
                <a:ea typeface="ＭＳ Ｐゴシック"/>
              </a:rPr>
              <a:t>M</a:t>
            </a:r>
            <a:r>
              <a:rPr lang="en-US" altLang="ja-JP" sz="2400" b="1" dirty="0" smtClean="0">
                <a:solidFill>
                  <a:srgbClr val="0000FF"/>
                </a:solidFill>
                <a:latin typeface="Calibri"/>
                <a:ea typeface="ＭＳ Ｐゴシック"/>
              </a:rPr>
              <a:t>erger</a:t>
            </a:r>
            <a:endParaRPr lang="ja-JP" altLang="en-US" sz="2400" b="1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 flipV="1">
            <a:off x="3707904" y="3778301"/>
            <a:ext cx="92343" cy="636777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914400" y="552763"/>
            <a:ext cx="800100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21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HGP創英角ｺﾞｼｯｸUB" pitchFamily="50" charset="-128"/>
                <a:cs typeface="Times New Roman" panose="02020603050405020304" pitchFamily="18" charset="0"/>
              </a:rPr>
              <a:t>Shibagaki</a:t>
            </a:r>
            <a:r>
              <a:rPr lang="en-US" altLang="ja-JP" dirty="0">
                <a:solidFill>
                  <a:prstClr val="black"/>
                </a:solidFill>
                <a:latin typeface="Times New Roman" panose="02020603050405020304" pitchFamily="18" charset="0"/>
                <a:ea typeface="HGP創英角ｺﾞｼｯｸUB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HGP創英角ｺﾞｼｯｸUB" pitchFamily="50" charset="-128"/>
                <a:cs typeface="Times New Roman" panose="02020603050405020304" pitchFamily="18" charset="0"/>
              </a:rPr>
              <a:t>Kajino</a:t>
            </a:r>
            <a:r>
              <a:rPr lang="en-US" altLang="ja-JP" dirty="0">
                <a:solidFill>
                  <a:prstClr val="black"/>
                </a:solidFill>
                <a:latin typeface="Times New Roman" panose="02020603050405020304" pitchFamily="18" charset="0"/>
                <a:ea typeface="HGP創英角ｺﾞｼｯｸUB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dirty="0" smtClean="0">
                <a:solidFill>
                  <a:prstClr val="black"/>
                </a:solidFill>
                <a:latin typeface="Times New Roman" panose="02020603050405020304" pitchFamily="18" charset="0"/>
                <a:ea typeface="HGP創英角ｺﾞｼｯｸUB" pitchFamily="50" charset="-128"/>
                <a:cs typeface="Times New Roman" panose="02020603050405020304" pitchFamily="18" charset="0"/>
              </a:rPr>
              <a:t>Chiba</a:t>
            </a:r>
            <a:r>
              <a:rPr lang="en-US" altLang="ja-JP" dirty="0">
                <a:solidFill>
                  <a:prstClr val="black"/>
                </a:solidFill>
                <a:latin typeface="Times New Roman" panose="02020603050405020304" pitchFamily="18" charset="0"/>
                <a:ea typeface="HGP創英角ｺﾞｼｯｸUB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dirty="0" smtClean="0">
                <a:solidFill>
                  <a:prstClr val="black"/>
                </a:solidFill>
                <a:latin typeface="Times New Roman" panose="02020603050405020304" pitchFamily="18" charset="0"/>
                <a:ea typeface="HGP創英角ｺﾞｼｯｸUB" pitchFamily="50" charset="-128"/>
                <a:cs typeface="Times New Roman" panose="02020603050405020304" pitchFamily="18" charset="0"/>
              </a:rPr>
              <a:t>Mathews</a:t>
            </a:r>
            <a:r>
              <a:rPr lang="en-US" altLang="ja-JP" dirty="0">
                <a:solidFill>
                  <a:prstClr val="black"/>
                </a:solidFill>
                <a:latin typeface="Times New Roman" panose="02020603050405020304" pitchFamily="18" charset="0"/>
                <a:ea typeface="HGP創英角ｺﾞｼｯｸUB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dirty="0" smtClean="0">
                <a:solidFill>
                  <a:prstClr val="black"/>
                </a:solidFill>
                <a:latin typeface="Times New Roman" panose="02020603050405020304" pitchFamily="18" charset="0"/>
                <a:ea typeface="HGP創英角ｺﾞｼｯｸUB" pitchFamily="50" charset="-128"/>
                <a:cs typeface="Times New Roman" panose="02020603050405020304" pitchFamily="18" charset="0"/>
              </a:rPr>
              <a:t>Nishimura &amp;</a:t>
            </a:r>
            <a:r>
              <a:rPr lang="ja-JP" altLang="en-US" dirty="0" smtClean="0">
                <a:solidFill>
                  <a:prstClr val="black"/>
                </a:solidFill>
                <a:latin typeface="Times New Roman" panose="02020603050405020304" pitchFamily="18" charset="0"/>
                <a:ea typeface="HGP創英角ｺﾞｼｯｸUB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HGP創英角ｺﾞｼｯｸUB" pitchFamily="50" charset="-128"/>
                <a:cs typeface="Times New Roman" panose="02020603050405020304" pitchFamily="18" charset="0"/>
              </a:rPr>
              <a:t>Lorusso</a:t>
            </a:r>
            <a:r>
              <a:rPr lang="en-US" altLang="ja-JP" dirty="0" smtClean="0">
                <a:solidFill>
                  <a:prstClr val="black"/>
                </a:solidFill>
                <a:latin typeface="Times New Roman" panose="02020603050405020304" pitchFamily="18" charset="0"/>
                <a:ea typeface="HGP創英角ｺﾞｼｯｸUB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HGP創英角ｺﾞｼｯｸUB" pitchFamily="50" charset="-128"/>
                <a:cs typeface="Times New Roman" panose="02020603050405020304" pitchFamily="18" charset="0"/>
              </a:rPr>
              <a:t>ApJ</a:t>
            </a:r>
            <a:r>
              <a:rPr lang="en-US" altLang="ja-JP" dirty="0" smtClean="0">
                <a:solidFill>
                  <a:prstClr val="black"/>
                </a:solidFill>
                <a:latin typeface="Times New Roman" panose="02020603050405020304" pitchFamily="18" charset="0"/>
                <a:ea typeface="HGP創英角ｺﾞｼｯｸUB" pitchFamily="50" charset="-128"/>
                <a:cs typeface="Times New Roman" panose="02020603050405020304" pitchFamily="18" charset="0"/>
              </a:rPr>
              <a:t> (2015) submitted.</a:t>
            </a:r>
            <a:endParaRPr lang="ja-JP" altLang="en-US" dirty="0">
              <a:solidFill>
                <a:prstClr val="black"/>
              </a:solidFill>
              <a:latin typeface="Times New Roman" panose="02020603050405020304" pitchFamily="18" charset="0"/>
              <a:ea typeface="ＭＳ Ｐゴシック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981200" y="968828"/>
            <a:ext cx="693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 smtClean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Asymmetric fission recycling from A</a:t>
            </a:r>
            <a:r>
              <a:rPr lang="ja-JP" altLang="en-US" sz="1600" dirty="0" smtClean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～</a:t>
            </a:r>
            <a:r>
              <a:rPr lang="en-US" altLang="ja-JP" sz="1600" dirty="0" smtClean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250 onto A=90-160 fragments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 smtClean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makes the 2nd peak smooth out, still keeping the REE hill and the 3rd peak.</a:t>
            </a:r>
          </a:p>
        </p:txBody>
      </p:sp>
      <p:sp>
        <p:nvSpPr>
          <p:cNvPr id="3" name="円/楕円 2"/>
          <p:cNvSpPr>
            <a:spLocks noChangeAspect="1"/>
          </p:cNvSpPr>
          <p:nvPr/>
        </p:nvSpPr>
        <p:spPr>
          <a:xfrm>
            <a:off x="5976168" y="5135158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1981200" y="5485629"/>
            <a:ext cx="3612387" cy="12694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971800" y="1752600"/>
            <a:ext cx="586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 smtClean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2nd peak (A=130)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 </a:t>
            </a:r>
            <a:r>
              <a:rPr lang="en-US" altLang="ja-JP" sz="1600" dirty="0" smtClean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                                                   3rd peak (A=195)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 </a:t>
            </a:r>
            <a:r>
              <a:rPr lang="en-US" altLang="ja-JP" sz="1600" dirty="0" smtClean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                           REE Hill (A=165)</a:t>
            </a:r>
          </a:p>
        </p:txBody>
      </p:sp>
    </p:spTree>
    <p:extLst>
      <p:ext uri="{BB962C8B-B14F-4D97-AF65-F5344CB8AC3E}">
        <p14:creationId xmlns:p14="http://schemas.microsoft.com/office/powerpoint/2010/main" val="567850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ppt3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7" b="8546"/>
          <a:stretch/>
        </p:blipFill>
        <p:spPr>
          <a:xfrm>
            <a:off x="134471" y="762000"/>
            <a:ext cx="8628529" cy="5943600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94928" y="4930914"/>
            <a:ext cx="4248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b="1" dirty="0" smtClean="0">
                <a:solidFill>
                  <a:srgbClr val="008000"/>
                </a:solidFill>
                <a:latin typeface="VL PGothic"/>
                <a:ea typeface="ＭＳ Ｐゴシック"/>
              </a:rPr>
              <a:t>Magneto-Rot. Hydrodynamic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b="1" dirty="0" smtClean="0">
                <a:solidFill>
                  <a:srgbClr val="008000"/>
                </a:solidFill>
                <a:latin typeface="VL PGothic"/>
                <a:ea typeface="ＭＳ Ｐゴシック"/>
              </a:rPr>
              <a:t>Supernova</a:t>
            </a:r>
            <a:endParaRPr lang="ja-JP" altLang="en-US" sz="2000" b="1" dirty="0">
              <a:solidFill>
                <a:srgbClr val="008000"/>
              </a:solidFill>
              <a:latin typeface="VL PGothic"/>
              <a:ea typeface="ＭＳ Ｐゴシック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57201" y="231775"/>
            <a:ext cx="874440" cy="329825"/>
          </a:xfrm>
        </p:spPr>
        <p:txBody>
          <a:bodyPr/>
          <a:lstStyle/>
          <a:p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1380456" y="76200"/>
            <a:ext cx="6696744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ts val="2800"/>
              </a:lnSpc>
              <a:spcAft>
                <a:spcPts val="0"/>
              </a:spcAft>
            </a:pPr>
            <a:r>
              <a:rPr lang="en-US" altLang="ja-JP" sz="2800" b="1" u="sng" dirty="0" smtClean="0">
                <a:solidFill>
                  <a:srgbClr val="00B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Magneto-Hydrodynamic Jet Supernovae</a:t>
            </a:r>
          </a:p>
          <a:p>
            <a:pPr fontAlgn="auto">
              <a:spcAft>
                <a:spcPts val="0"/>
              </a:spcAft>
            </a:pPr>
            <a:r>
              <a:rPr lang="en-US" altLang="ja-JP" sz="800" b="1" dirty="0" smtClean="0">
                <a:solidFill>
                  <a:srgbClr val="00B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  </a:t>
            </a:r>
            <a:endParaRPr lang="en-US" altLang="ja-JP" sz="800" b="1" dirty="0">
              <a:solidFill>
                <a:srgbClr val="00B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1219200" y="685800"/>
            <a:ext cx="7242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altLang="ja-JP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  <a:sym typeface="Gill Sans" charset="0"/>
              </a:rPr>
              <a:t>Nishimura, </a:t>
            </a:r>
            <a:r>
              <a:rPr kumimoji="0" lang="en-US" altLang="ja-JP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  <a:sym typeface="Gill Sans" charset="0"/>
              </a:rPr>
              <a:t>Kajino</a:t>
            </a:r>
            <a:r>
              <a:rPr kumimoji="0" lang="en-US" altLang="ja-JP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  <a:sym typeface="Gill Sans" charset="0"/>
              </a:rPr>
              <a:t>, </a:t>
            </a:r>
            <a:r>
              <a:rPr kumimoji="0" lang="en-US" altLang="ja-JP" dirty="0" smtClean="0">
                <a:solidFill>
                  <a:srgbClr val="000000"/>
                </a:solidFill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  <a:sym typeface="Gill Sans" charset="0"/>
              </a:rPr>
              <a:t>Mathews,</a:t>
            </a:r>
            <a:r>
              <a:rPr kumimoji="0" lang="ja-JP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  <a:sym typeface="Gill Sans" charset="0"/>
              </a:rPr>
              <a:t> </a:t>
            </a:r>
            <a:r>
              <a:rPr kumimoji="0" lang="en-US" altLang="ja-JP" dirty="0" smtClean="0">
                <a:solidFill>
                  <a:srgbClr val="000000"/>
                </a:solidFill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  <a:sym typeface="Gill Sans" charset="0"/>
              </a:rPr>
              <a:t>Nishimura, Suzuki </a:t>
            </a:r>
            <a:r>
              <a:rPr kumimoji="0" lang="en-US" altLang="ja-JP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  <a:sym typeface="Gill Sans" charset="0"/>
              </a:rPr>
              <a:t>(2012), </a:t>
            </a:r>
            <a:r>
              <a:rPr kumimoji="0" lang="en-US" altLang="ja-JP" dirty="0" smtClean="0">
                <a:solidFill>
                  <a:srgbClr val="000000"/>
                </a:solidFill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  <a:sym typeface="Gill Sans" charset="0"/>
              </a:rPr>
              <a:t>PR </a:t>
            </a:r>
            <a:r>
              <a:rPr kumimoji="0" lang="en-US" altLang="ja-JP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  <a:sym typeface="Gill Sans" charset="0"/>
              </a:rPr>
              <a:t>C85, 048801.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971800" y="1302603"/>
            <a:ext cx="5867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 smtClean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2nd peak (A=130)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1600" dirty="0" smtClean="0">
              <a:solidFill>
                <a:srgbClr val="FF000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 </a:t>
            </a:r>
            <a:r>
              <a:rPr lang="en-US" altLang="ja-JP" sz="1600" dirty="0" smtClean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                                                   3rd peak (A=195)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1600" dirty="0" smtClean="0">
              <a:solidFill>
                <a:srgbClr val="FF000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 smtClean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                            REE Hill (A=165)</a:t>
            </a:r>
          </a:p>
        </p:txBody>
      </p:sp>
      <p:sp>
        <p:nvSpPr>
          <p:cNvPr id="10" name="タイトル 1"/>
          <p:cNvSpPr txBox="1">
            <a:spLocks/>
          </p:cNvSpPr>
          <p:nvPr/>
        </p:nvSpPr>
        <p:spPr bwMode="auto">
          <a:xfrm>
            <a:off x="3581400" y="5337152"/>
            <a:ext cx="3962400" cy="37784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/>
          <a:p>
            <a:pPr algn="ctr"/>
            <a:r>
              <a:rPr lang="en-US" altLang="ja-JP" sz="2000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ISOTOPIC </a:t>
            </a:r>
            <a:r>
              <a:rPr lang="en-US" altLang="ja-JP" sz="2000" dirty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Abundance </a:t>
            </a:r>
            <a:r>
              <a:rPr lang="en-US" altLang="ja-JP" sz="2000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Pattern(A)</a:t>
            </a:r>
            <a:endParaRPr lang="ja-JP" altLang="en-US" sz="2000" dirty="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9472702"/>
      </p:ext>
    </p:extLst>
  </p:cSld>
  <p:clrMapOvr>
    <a:masterClrMapping/>
  </p:clrMapOvr>
  <p:transition xmlns:p14="http://schemas.microsoft.com/office/powerpoint/2010/main" advTm="105111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コンテンツ プレースホルダー 1"/>
          <p:cNvSpPr>
            <a:spLocks noGrp="1"/>
          </p:cNvSpPr>
          <p:nvPr>
            <p:ph/>
          </p:nvPr>
        </p:nvSpPr>
        <p:spPr>
          <a:xfrm>
            <a:off x="8027988" y="5949950"/>
            <a:ext cx="658812" cy="17621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ja-JP" altLang="en-US" smtClean="0"/>
              <a:t>　</a:t>
            </a:r>
          </a:p>
        </p:txBody>
      </p:sp>
      <p:pic>
        <p:nvPicPr>
          <p:cNvPr id="335875" name="図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" t="12201" r="26508" b="6400"/>
          <a:stretch>
            <a:fillRect/>
          </a:stretch>
        </p:blipFill>
        <p:spPr bwMode="auto">
          <a:xfrm>
            <a:off x="0" y="287338"/>
            <a:ext cx="8964613" cy="609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5876" name="正方形/長方形 7"/>
          <p:cNvSpPr>
            <a:spLocks noChangeArrowheads="1"/>
          </p:cNvSpPr>
          <p:nvPr/>
        </p:nvSpPr>
        <p:spPr bwMode="auto">
          <a:xfrm>
            <a:off x="6423025" y="5000625"/>
            <a:ext cx="2987675" cy="19161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335877" name="正方形/長方形 9"/>
          <p:cNvSpPr>
            <a:spLocks noChangeArrowheads="1"/>
          </p:cNvSpPr>
          <p:nvPr/>
        </p:nvSpPr>
        <p:spPr bwMode="auto">
          <a:xfrm>
            <a:off x="4899025" y="6021388"/>
            <a:ext cx="2079625" cy="3619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335878" name="テキスト ボックス 12"/>
          <p:cNvSpPr txBox="1">
            <a:spLocks noChangeArrowheads="1"/>
          </p:cNvSpPr>
          <p:nvPr/>
        </p:nvSpPr>
        <p:spPr bwMode="auto">
          <a:xfrm>
            <a:off x="68263" y="4598988"/>
            <a:ext cx="7159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1" smtClean="0">
                <a:solidFill>
                  <a:srgbClr val="0000FF"/>
                </a:solidFill>
              </a:rPr>
              <a:t>Z=50</a:t>
            </a:r>
            <a:endParaRPr lang="ja-JP" altLang="en-US" sz="1800" b="1" smtClean="0">
              <a:solidFill>
                <a:srgbClr val="0000FF"/>
              </a:solidFill>
            </a:endParaRPr>
          </a:p>
        </p:txBody>
      </p:sp>
      <p:sp>
        <p:nvSpPr>
          <p:cNvPr id="335879" name="テキスト ボックス 15"/>
          <p:cNvSpPr txBox="1">
            <a:spLocks noChangeArrowheads="1"/>
          </p:cNvSpPr>
          <p:nvPr/>
        </p:nvSpPr>
        <p:spPr bwMode="auto">
          <a:xfrm>
            <a:off x="4356100" y="6461125"/>
            <a:ext cx="742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1" smtClean="0">
                <a:solidFill>
                  <a:srgbClr val="0000FF"/>
                </a:solidFill>
              </a:rPr>
              <a:t>N=82</a:t>
            </a:r>
            <a:endParaRPr lang="ja-JP" altLang="en-US" sz="1800" b="1" smtClean="0">
              <a:solidFill>
                <a:srgbClr val="0000FF"/>
              </a:solidFill>
            </a:endParaRPr>
          </a:p>
        </p:txBody>
      </p:sp>
      <p:sp>
        <p:nvSpPr>
          <p:cNvPr id="335880" name="正方形/長方形 19"/>
          <p:cNvSpPr>
            <a:spLocks noChangeArrowheads="1"/>
          </p:cNvSpPr>
          <p:nvPr/>
        </p:nvSpPr>
        <p:spPr bwMode="auto">
          <a:xfrm>
            <a:off x="6773863" y="4219575"/>
            <a:ext cx="2190750" cy="361950"/>
          </a:xfrm>
          <a:prstGeom prst="rect">
            <a:avLst/>
          </a:prstGeom>
          <a:solidFill>
            <a:srgbClr val="33CC33"/>
          </a:solidFill>
          <a:ln w="9525" algn="ctr">
            <a:solidFill>
              <a:srgbClr val="33CC33"/>
            </a:solidFill>
            <a:round/>
            <a:headEnd/>
            <a:tailEnd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335881" name="正方形/長方形 21"/>
          <p:cNvSpPr>
            <a:spLocks noChangeArrowheads="1"/>
          </p:cNvSpPr>
          <p:nvPr/>
        </p:nvSpPr>
        <p:spPr bwMode="auto">
          <a:xfrm>
            <a:off x="5480050" y="4960938"/>
            <a:ext cx="949325" cy="361950"/>
          </a:xfrm>
          <a:prstGeom prst="rect">
            <a:avLst/>
          </a:prstGeom>
          <a:solidFill>
            <a:srgbClr val="33CC33"/>
          </a:solidFill>
          <a:ln w="9525" algn="ctr">
            <a:solidFill>
              <a:srgbClr val="33CC33"/>
            </a:solidFill>
            <a:round/>
            <a:headEnd/>
            <a:tailEnd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335882" name="正方形/長方形 22"/>
          <p:cNvSpPr>
            <a:spLocks noChangeArrowheads="1"/>
          </p:cNvSpPr>
          <p:nvPr/>
        </p:nvSpPr>
        <p:spPr bwMode="auto">
          <a:xfrm>
            <a:off x="4881563" y="5300663"/>
            <a:ext cx="949325" cy="361950"/>
          </a:xfrm>
          <a:prstGeom prst="rect">
            <a:avLst/>
          </a:prstGeom>
          <a:solidFill>
            <a:srgbClr val="33CC33"/>
          </a:solidFill>
          <a:ln w="9525" algn="ctr">
            <a:solidFill>
              <a:srgbClr val="33CC33"/>
            </a:solidFill>
            <a:round/>
            <a:headEnd/>
            <a:tailEnd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335883" name="正方形/長方形 23"/>
          <p:cNvSpPr>
            <a:spLocks noChangeArrowheads="1"/>
          </p:cNvSpPr>
          <p:nvPr/>
        </p:nvSpPr>
        <p:spPr bwMode="auto">
          <a:xfrm>
            <a:off x="4881563" y="5659438"/>
            <a:ext cx="647700" cy="361950"/>
          </a:xfrm>
          <a:prstGeom prst="rect">
            <a:avLst/>
          </a:prstGeom>
          <a:solidFill>
            <a:srgbClr val="33CC33"/>
          </a:solidFill>
          <a:ln w="9525" algn="ctr">
            <a:solidFill>
              <a:srgbClr val="33CC33"/>
            </a:solidFill>
            <a:round/>
            <a:headEnd/>
            <a:tailEnd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335884" name="正方形/長方形 24"/>
          <p:cNvSpPr>
            <a:spLocks noChangeArrowheads="1"/>
          </p:cNvSpPr>
          <p:nvPr/>
        </p:nvSpPr>
        <p:spPr bwMode="auto">
          <a:xfrm>
            <a:off x="4273550" y="6010275"/>
            <a:ext cx="900113" cy="361950"/>
          </a:xfrm>
          <a:prstGeom prst="rect">
            <a:avLst/>
          </a:prstGeom>
          <a:solidFill>
            <a:srgbClr val="33CC33"/>
          </a:solidFill>
          <a:ln w="9525" algn="ctr">
            <a:solidFill>
              <a:srgbClr val="33CC33"/>
            </a:solidFill>
            <a:round/>
            <a:headEnd/>
            <a:tailEnd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335885" name="テキスト ボックス 18"/>
          <p:cNvSpPr txBox="1">
            <a:spLocks noChangeArrowheads="1"/>
          </p:cNvSpPr>
          <p:nvPr/>
        </p:nvSpPr>
        <p:spPr bwMode="auto">
          <a:xfrm>
            <a:off x="5418138" y="6413500"/>
            <a:ext cx="2466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smtClean="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</a:rPr>
              <a:t>Neutron number (N)</a:t>
            </a:r>
            <a:endParaRPr lang="ja-JP" altLang="en-US" sz="2000" smtClean="0">
              <a:solidFill>
                <a:srgbClr val="00000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335886" name="正方形/長方形 13"/>
          <p:cNvSpPr>
            <a:spLocks noChangeArrowheads="1"/>
          </p:cNvSpPr>
          <p:nvPr/>
        </p:nvSpPr>
        <p:spPr bwMode="auto">
          <a:xfrm rot="5400000">
            <a:off x="1681957" y="3178969"/>
            <a:ext cx="6119812" cy="361950"/>
          </a:xfrm>
          <a:prstGeom prst="rect">
            <a:avLst/>
          </a:prstGeom>
          <a:noFill/>
          <a:ln w="5715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335887" name="正方形/長方形 20"/>
          <p:cNvSpPr>
            <a:spLocks noChangeArrowheads="1"/>
          </p:cNvSpPr>
          <p:nvPr/>
        </p:nvSpPr>
        <p:spPr bwMode="auto">
          <a:xfrm>
            <a:off x="6134100" y="4570413"/>
            <a:ext cx="1317625" cy="431800"/>
          </a:xfrm>
          <a:prstGeom prst="rect">
            <a:avLst/>
          </a:prstGeom>
          <a:solidFill>
            <a:srgbClr val="33CC33"/>
          </a:solidFill>
          <a:ln w="9525" algn="ctr">
            <a:solidFill>
              <a:srgbClr val="33CC33"/>
            </a:solidFill>
            <a:round/>
            <a:headEnd/>
            <a:tailEnd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 smtClean="0">
              <a:solidFill>
                <a:srgbClr val="000000"/>
              </a:solidFill>
            </a:endParaRPr>
          </a:p>
        </p:txBody>
      </p:sp>
      <p:grpSp>
        <p:nvGrpSpPr>
          <p:cNvPr id="29" name="グループ化 28"/>
          <p:cNvGrpSpPr>
            <a:grpSpLocks/>
          </p:cNvGrpSpPr>
          <p:nvPr/>
        </p:nvGrpSpPr>
        <p:grpSpPr bwMode="auto">
          <a:xfrm>
            <a:off x="2538413" y="3871913"/>
            <a:ext cx="2516187" cy="2482850"/>
            <a:chOff x="2538198" y="3871934"/>
            <a:chExt cx="2517146" cy="2482500"/>
          </a:xfrm>
        </p:grpSpPr>
        <p:sp>
          <p:nvSpPr>
            <p:cNvPr id="335897" name="テキスト ボックス 25"/>
            <p:cNvSpPr txBox="1">
              <a:spLocks noChangeArrowheads="1"/>
            </p:cNvSpPr>
            <p:nvPr/>
          </p:nvSpPr>
          <p:spPr bwMode="auto">
            <a:xfrm>
              <a:off x="2538198" y="3871934"/>
              <a:ext cx="634276" cy="338554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600" b="1" baseline="30000" smtClean="0">
                  <a:solidFill>
                    <a:srgbClr val="FFFFFF"/>
                  </a:solidFill>
                </a:rPr>
                <a:t>128</a:t>
              </a:r>
              <a:r>
                <a:rPr lang="en-US" altLang="ja-JP" sz="1600" b="1" smtClean="0">
                  <a:solidFill>
                    <a:srgbClr val="FFFFFF"/>
                  </a:solidFill>
                </a:rPr>
                <a:t>Te</a:t>
              </a:r>
              <a:endParaRPr lang="ja-JP" altLang="en-US" sz="1600" b="1" smtClean="0">
                <a:solidFill>
                  <a:srgbClr val="FFFFFF"/>
                </a:solidFill>
              </a:endParaRPr>
            </a:p>
          </p:txBody>
        </p:sp>
        <p:sp>
          <p:nvSpPr>
            <p:cNvPr id="4" name="右矢印 3"/>
            <p:cNvSpPr/>
            <p:nvPr/>
          </p:nvSpPr>
          <p:spPr>
            <a:xfrm rot="13819400">
              <a:off x="2622194" y="5004389"/>
              <a:ext cx="2377740" cy="255685"/>
            </a:xfrm>
            <a:prstGeom prst="rightArrow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kumimoji="0" lang="ja-JP" altLang="en-US" sz="2000" kern="0">
                <a:solidFill>
                  <a:srgbClr val="000000"/>
                </a:solidFill>
                <a:latin typeface="Times New Roman"/>
                <a:ea typeface="ＭＳ Ｐゴシック"/>
              </a:endParaRPr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4447100" y="6046502"/>
              <a:ext cx="608244" cy="307932"/>
            </a:xfrm>
            <a:prstGeom prst="rect">
              <a:avLst/>
            </a:prstGeom>
            <a:solidFill>
              <a:schemeClr val="tx1"/>
            </a:solidFill>
            <a:ln w="5715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kumimoji="0" lang="en-US" altLang="ja-JP" sz="1400" b="1" kern="0" baseline="30000" dirty="0">
                  <a:solidFill>
                    <a:srgbClr val="FFFFFF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128</a:t>
              </a:r>
              <a:r>
                <a:rPr kumimoji="0" lang="en-US" altLang="ja-JP" sz="1400" b="1" kern="0" dirty="0">
                  <a:solidFill>
                    <a:srgbClr val="FFFFFF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Pd</a:t>
              </a:r>
              <a:endParaRPr kumimoji="0" lang="ja-JP" altLang="en-US" sz="1400" b="1" kern="0" dirty="0">
                <a:solidFill>
                  <a:srgbClr val="FFFFF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sp>
        <p:nvSpPr>
          <p:cNvPr id="335889" name="正方形/長方形 11"/>
          <p:cNvSpPr>
            <a:spLocks noChangeArrowheads="1"/>
          </p:cNvSpPr>
          <p:nvPr/>
        </p:nvSpPr>
        <p:spPr bwMode="auto">
          <a:xfrm>
            <a:off x="809625" y="4606925"/>
            <a:ext cx="8154988" cy="360363"/>
          </a:xfrm>
          <a:prstGeom prst="rect">
            <a:avLst/>
          </a:prstGeom>
          <a:noFill/>
          <a:ln w="5715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335890" name="正方形/長方形 30"/>
          <p:cNvSpPr>
            <a:spLocks noChangeArrowheads="1"/>
          </p:cNvSpPr>
          <p:nvPr/>
        </p:nvSpPr>
        <p:spPr bwMode="auto">
          <a:xfrm>
            <a:off x="6153150" y="5661025"/>
            <a:ext cx="2079625" cy="3619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335891" name="テキスト ボックス 27"/>
          <p:cNvSpPr txBox="1">
            <a:spLocks noChangeArrowheads="1"/>
          </p:cNvSpPr>
          <p:nvPr/>
        </p:nvSpPr>
        <p:spPr bwMode="auto">
          <a:xfrm rot="-1278586">
            <a:off x="6388100" y="5218113"/>
            <a:ext cx="2478088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ts val="3800"/>
              </a:lnSpc>
              <a:spcBef>
                <a:spcPct val="0"/>
              </a:spcBef>
              <a:buFontTx/>
              <a:buNone/>
            </a:pPr>
            <a:r>
              <a:rPr lang="en-US" altLang="ja-JP" sz="3800" b="1" smtClean="0">
                <a:solidFill>
                  <a:srgbClr val="00B050"/>
                </a:solidFill>
                <a:latin typeface="HGP創英角ｺﾞｼｯｸUB" pitchFamily="50" charset="-128"/>
                <a:ea typeface="HGP創英角ｺﾞｼｯｸUB" pitchFamily="50" charset="-128"/>
              </a:rPr>
              <a:t>R-process</a:t>
            </a:r>
          </a:p>
          <a:p>
            <a:pPr eaLnBrk="1" hangingPunct="1">
              <a:lnSpc>
                <a:spcPts val="3800"/>
              </a:lnSpc>
              <a:spcBef>
                <a:spcPct val="0"/>
              </a:spcBef>
              <a:buFontTx/>
              <a:buNone/>
            </a:pPr>
            <a:r>
              <a:rPr lang="en-US" altLang="ja-JP" sz="3800" b="1" smtClean="0">
                <a:solidFill>
                  <a:srgbClr val="00B050"/>
                </a:solidFill>
                <a:latin typeface="HGP創英角ｺﾞｼｯｸUB" pitchFamily="50" charset="-128"/>
                <a:ea typeface="HGP創英角ｺﾞｼｯｸUB" pitchFamily="50" charset="-128"/>
              </a:rPr>
              <a:t>        path</a:t>
            </a:r>
            <a:endParaRPr lang="ja-JP" altLang="en-US" sz="3800" b="1" smtClean="0">
              <a:solidFill>
                <a:srgbClr val="00B05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335892" name="正方形/長方形 35"/>
          <p:cNvSpPr>
            <a:spLocks noChangeArrowheads="1"/>
          </p:cNvSpPr>
          <p:nvPr/>
        </p:nvSpPr>
        <p:spPr bwMode="auto">
          <a:xfrm>
            <a:off x="0" y="4763"/>
            <a:ext cx="4356100" cy="172878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ja-JP" altLang="en-US" sz="2400" b="1" u="sng" smtClean="0">
              <a:solidFill>
                <a:srgbClr val="FF000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335893" name="テキスト ボックス 5"/>
          <p:cNvSpPr txBox="1">
            <a:spLocks noChangeArrowheads="1"/>
          </p:cNvSpPr>
          <p:nvPr/>
        </p:nvSpPr>
        <p:spPr bwMode="auto">
          <a:xfrm>
            <a:off x="228600" y="44450"/>
            <a:ext cx="4144083" cy="180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ja-JP" sz="3800" b="1" u="sng" dirty="0" smtClean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Universality</a:t>
            </a:r>
            <a:r>
              <a:rPr lang="en-US" altLang="ja-JP" sz="800" b="1" u="sng" dirty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 </a:t>
            </a:r>
            <a:r>
              <a:rPr lang="en-US" altLang="ja-JP" sz="800" b="1" u="sng" dirty="0" smtClean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 </a:t>
            </a:r>
            <a:r>
              <a:rPr lang="en-US" altLang="ja-JP" sz="2800" b="1" u="sng" dirty="0" smtClean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is in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ja-JP" sz="2400" b="1" u="sng" dirty="0" smtClean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ELEMENTAL (Z) Abundance</a:t>
            </a:r>
            <a:endParaRPr lang="ja-JP" altLang="en-US" sz="2400" b="1" u="sng" dirty="0" smtClean="0">
              <a:solidFill>
                <a:srgbClr val="FF000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 dirty="0" smtClean="0">
              <a:solidFill>
                <a:srgbClr val="000000"/>
              </a:solidFill>
            </a:endParaRPr>
          </a:p>
        </p:txBody>
      </p:sp>
      <p:sp>
        <p:nvSpPr>
          <p:cNvPr id="7" name="正方形/長方形 6"/>
          <p:cNvSpPr>
            <a:spLocks noChangeArrowheads="1"/>
          </p:cNvSpPr>
          <p:nvPr/>
        </p:nvSpPr>
        <p:spPr bwMode="auto">
          <a:xfrm>
            <a:off x="2062163" y="3860800"/>
            <a:ext cx="342900" cy="358775"/>
          </a:xfrm>
          <a:prstGeom prst="rect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37" name="正方形/長方形 36"/>
          <p:cNvSpPr>
            <a:spLocks noChangeArrowheads="1"/>
          </p:cNvSpPr>
          <p:nvPr/>
        </p:nvSpPr>
        <p:spPr bwMode="auto">
          <a:xfrm>
            <a:off x="3305175" y="3860800"/>
            <a:ext cx="341313" cy="358775"/>
          </a:xfrm>
          <a:prstGeom prst="rect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38" name="正方形/長方形 37"/>
          <p:cNvSpPr>
            <a:spLocks noChangeArrowheads="1"/>
          </p:cNvSpPr>
          <p:nvPr/>
        </p:nvSpPr>
        <p:spPr bwMode="auto">
          <a:xfrm>
            <a:off x="1730375" y="3860800"/>
            <a:ext cx="342900" cy="358775"/>
          </a:xfrm>
          <a:prstGeom prst="rect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415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 bwMode="auto">
          <a:xfrm>
            <a:off x="957941" y="152400"/>
            <a:ext cx="3098573" cy="476250"/>
          </a:xfrm>
          <a:prstGeom prst="rect">
            <a:avLst/>
          </a:prstGeom>
          <a:solidFill>
            <a:srgbClr val="00C4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kumimoji="0" lang="ja-JP" altLang="en-US" sz="2000" b="1" smtClean="0">
              <a:solidFill>
                <a:srgbClr val="000000"/>
              </a:solidFill>
            </a:endParaRPr>
          </a:p>
        </p:txBody>
      </p:sp>
      <p:sp>
        <p:nvSpPr>
          <p:cNvPr id="362498" name="タイトル 1"/>
          <p:cNvSpPr>
            <a:spLocks noGrp="1"/>
          </p:cNvSpPr>
          <p:nvPr>
            <p:ph type="title"/>
          </p:nvPr>
        </p:nvSpPr>
        <p:spPr>
          <a:xfrm>
            <a:off x="-323850" y="1196975"/>
            <a:ext cx="719138" cy="217488"/>
          </a:xfrm>
        </p:spPr>
        <p:txBody>
          <a:bodyPr/>
          <a:lstStyle/>
          <a:p>
            <a:r>
              <a:rPr lang="en-US" altLang="ja-JP" smtClean="0"/>
              <a:t> </a:t>
            </a:r>
            <a:endParaRPr lang="ja-JP" altLang="en-US" smtClean="0"/>
          </a:p>
        </p:txBody>
      </p:sp>
      <p:sp>
        <p:nvSpPr>
          <p:cNvPr id="362499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altLang="ja-JP" smtClean="0"/>
              <a:t> </a:t>
            </a:r>
            <a:endParaRPr lang="ja-JP" altLang="en-US" smtClean="0"/>
          </a:p>
        </p:txBody>
      </p:sp>
      <p:pic>
        <p:nvPicPr>
          <p:cNvPr id="3625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836613"/>
            <a:ext cx="8691563" cy="619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2501" name="タイトル 1"/>
          <p:cNvSpPr txBox="1">
            <a:spLocks/>
          </p:cNvSpPr>
          <p:nvPr/>
        </p:nvSpPr>
        <p:spPr bwMode="auto">
          <a:xfrm>
            <a:off x="838200" y="88075"/>
            <a:ext cx="8305800" cy="568778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r>
              <a:rPr lang="ja-JP" altLang="en-US" sz="2800" dirty="0" smtClean="0">
                <a:solidFill>
                  <a:srgbClr val="FFFFFF"/>
                </a:solidFill>
                <a:latin typeface="HGP創英角ｺﾞｼｯｸUB" pitchFamily="50" charset="-128"/>
                <a:ea typeface="HGP創英角ｺﾞｼｯｸUB" pitchFamily="50" charset="-128"/>
              </a:rPr>
              <a:t> </a:t>
            </a:r>
            <a:r>
              <a:rPr lang="en-US" altLang="ja-JP" sz="2800" dirty="0" smtClean="0">
                <a:solidFill>
                  <a:srgbClr val="FFFFFF"/>
                </a:solidFill>
                <a:latin typeface="HGP創英角ｺﾞｼｯｸUB" pitchFamily="50" charset="-128"/>
                <a:ea typeface="HGP創英角ｺﾞｼｯｸUB" pitchFamily="50" charset="-128"/>
              </a:rPr>
              <a:t>Only MHD-Jet </a:t>
            </a:r>
            <a:r>
              <a:rPr lang="en-US" altLang="ja-JP" sz="2800" dirty="0" err="1" smtClean="0">
                <a:solidFill>
                  <a:srgbClr val="FFFFFF"/>
                </a:solidFill>
                <a:latin typeface="HGP創英角ｺﾞｼｯｸUB" pitchFamily="50" charset="-128"/>
                <a:ea typeface="HGP創英角ｺﾞｼｯｸUB" pitchFamily="50" charset="-128"/>
              </a:rPr>
              <a:t>SNe</a:t>
            </a:r>
            <a:r>
              <a:rPr lang="en-US" altLang="ja-JP" sz="2800" dirty="0" smtClean="0">
                <a:solidFill>
                  <a:srgbClr val="0000FF"/>
                </a:solidFill>
                <a:latin typeface="HGP創英角ｺﾞｼｯｸUB" pitchFamily="50" charset="-128"/>
                <a:ea typeface="HGP創英角ｺﾞｼｯｸUB" pitchFamily="50" charset="-128"/>
              </a:rPr>
              <a:t>  </a:t>
            </a:r>
            <a:r>
              <a:rPr lang="ja-JP" altLang="en-US" sz="2800" dirty="0" smtClean="0">
                <a:solidFill>
                  <a:srgbClr val="0000FF"/>
                </a:solidFill>
                <a:latin typeface="HGP創英角ｺﾞｼｯｸUB" pitchFamily="50" charset="-128"/>
                <a:ea typeface="HGP創英角ｺﾞｼｯｸUB" pitchFamily="50" charset="-128"/>
              </a:rPr>
              <a:t>→</a:t>
            </a:r>
            <a:r>
              <a:rPr lang="en-US" altLang="ja-JP" sz="2800" dirty="0" smtClean="0">
                <a:solidFill>
                  <a:srgbClr val="0000FF"/>
                </a:solidFill>
                <a:latin typeface="HGP創英角ｺﾞｼｯｸUB" pitchFamily="50" charset="-128"/>
                <a:ea typeface="HGP創英角ｺﾞｼｯｸUB" pitchFamily="50" charset="-128"/>
              </a:rPr>
              <a:t> </a:t>
            </a:r>
            <a:r>
              <a:rPr lang="en-US" altLang="ja-JP" sz="2800" b="1" dirty="0" smtClean="0">
                <a:solidFill>
                  <a:srgbClr val="0000FF"/>
                </a:solidFill>
                <a:latin typeface="HGP創英角ｺﾞｼｯｸUB" pitchFamily="50" charset="-128"/>
                <a:ea typeface="HGP創英角ｺﾞｼｯｸUB" pitchFamily="50" charset="-128"/>
              </a:rPr>
              <a:t>Universality in EMP stars</a:t>
            </a:r>
            <a:endParaRPr lang="ja-JP" altLang="en-US" sz="2800" b="1" dirty="0">
              <a:solidFill>
                <a:srgbClr val="0000FF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grpSp>
        <p:nvGrpSpPr>
          <p:cNvPr id="14" name="グループ化 55"/>
          <p:cNvGrpSpPr/>
          <p:nvPr/>
        </p:nvGrpSpPr>
        <p:grpSpPr bwMode="auto">
          <a:xfrm>
            <a:off x="4238464" y="2720472"/>
            <a:ext cx="135233" cy="504000"/>
            <a:chOff x="6141721" y="109852"/>
            <a:chExt cx="132448" cy="431222"/>
          </a:xfrm>
          <a:solidFill>
            <a:schemeClr val="tx1"/>
          </a:solidFill>
        </p:grpSpPr>
        <p:sp>
          <p:nvSpPr>
            <p:cNvPr id="18" name="正方形/長方形 17"/>
            <p:cNvSpPr>
              <a:spLocks noChangeAspect="1"/>
            </p:cNvSpPr>
            <p:nvPr/>
          </p:nvSpPr>
          <p:spPr bwMode="auto">
            <a:xfrm>
              <a:off x="6141721" y="277348"/>
              <a:ext cx="132448" cy="132447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kumimoji="0" lang="ja-JP" alt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VL PGothic"/>
                <a:ea typeface="ＭＳ Ｐゴシック"/>
              </a:endParaRPr>
            </a:p>
          </p:txBody>
        </p:sp>
        <p:cxnSp>
          <p:nvCxnSpPr>
            <p:cNvPr id="19" name="直線コネクタ 18"/>
            <p:cNvCxnSpPr/>
            <p:nvPr/>
          </p:nvCxnSpPr>
          <p:spPr bwMode="auto">
            <a:xfrm>
              <a:off x="6214688" y="109852"/>
              <a:ext cx="0" cy="431222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62503" name="Text Box 15"/>
          <p:cNvSpPr txBox="1">
            <a:spLocks noChangeArrowheads="1"/>
          </p:cNvSpPr>
          <p:nvPr/>
        </p:nvSpPr>
        <p:spPr bwMode="auto">
          <a:xfrm>
            <a:off x="3048000" y="2057400"/>
            <a:ext cx="2060575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07" rIns="91418" bIns="45707">
            <a:spAutoFit/>
          </a:bodyPr>
          <a:lstStyle>
            <a:lvl1pPr eaLnBrk="0" hangingPunct="0">
              <a:lnSpc>
                <a:spcPct val="7000"/>
              </a:lnSpc>
              <a:spcAft>
                <a:spcPts val="1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kumimoji="1" sz="2900">
                <a:solidFill>
                  <a:srgbClr val="000000"/>
                </a:solidFill>
                <a:latin typeface="VL PGothic" pitchFamily="16" charset="0"/>
                <a:ea typeface="ＭＳ Ｐゴシック" pitchFamily="50" charset="-128"/>
              </a:defRPr>
            </a:lvl1pPr>
            <a:lvl2pPr marL="742950" indent="-285750" eaLnBrk="0" hangingPunct="0">
              <a:lnSpc>
                <a:spcPct val="7000"/>
              </a:lnSpc>
              <a:spcAft>
                <a:spcPts val="1038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 kumimoji="1" sz="2500">
                <a:solidFill>
                  <a:srgbClr val="000000"/>
                </a:solidFill>
                <a:latin typeface="VL PGothic" pitchFamily="16" charset="0"/>
                <a:ea typeface="ＭＳ Ｐゴシック" pitchFamily="50" charset="-128"/>
              </a:defRPr>
            </a:lvl2pPr>
            <a:lvl3pPr marL="1143000" indent="-228600" eaLnBrk="0" hangingPunct="0">
              <a:lnSpc>
                <a:spcPct val="7000"/>
              </a:lnSpc>
              <a:spcAft>
                <a:spcPts val="775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kumimoji="1" sz="2200">
                <a:solidFill>
                  <a:srgbClr val="000000"/>
                </a:solidFill>
                <a:latin typeface="VL PGothic" pitchFamily="16" charset="0"/>
                <a:ea typeface="ＭＳ Ｐゴシック" pitchFamily="50" charset="-128"/>
              </a:defRPr>
            </a:lvl3pPr>
            <a:lvl4pPr marL="1600200" indent="-228600" eaLnBrk="0" hangingPunct="0">
              <a:lnSpc>
                <a:spcPct val="7000"/>
              </a:lnSpc>
              <a:spcAft>
                <a:spcPts val="538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 kumimoji="1">
                <a:solidFill>
                  <a:srgbClr val="000000"/>
                </a:solidFill>
                <a:latin typeface="VL PGothic" pitchFamily="16" charset="0"/>
                <a:ea typeface="ＭＳ Ｐゴシック" pitchFamily="50" charset="-128"/>
              </a:defRPr>
            </a:lvl4pPr>
            <a:lvl5pPr marL="2057400" indent="-228600" eaLnBrk="0" hangingPunct="0">
              <a:lnSpc>
                <a:spcPct val="7000"/>
              </a:lnSpc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kumimoji="1">
                <a:solidFill>
                  <a:srgbClr val="000000"/>
                </a:solidFill>
                <a:latin typeface="VL PGothic" pitchFamily="16" charset="0"/>
                <a:ea typeface="ＭＳ Ｐゴシック" pitchFamily="50" charset="-128"/>
              </a:defRPr>
            </a:lvl5pPr>
            <a:lvl6pPr marL="2514600" indent="-228600" eaLnBrk="0" fontAlgn="base" hangingPunct="0">
              <a:lnSpc>
                <a:spcPct val="7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kumimoji="1">
                <a:solidFill>
                  <a:srgbClr val="000000"/>
                </a:solidFill>
                <a:latin typeface="VL PGothic" pitchFamily="16" charset="0"/>
                <a:ea typeface="ＭＳ Ｐゴシック" pitchFamily="50" charset="-128"/>
              </a:defRPr>
            </a:lvl6pPr>
            <a:lvl7pPr marL="2971800" indent="-228600" eaLnBrk="0" fontAlgn="base" hangingPunct="0">
              <a:lnSpc>
                <a:spcPct val="7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kumimoji="1">
                <a:solidFill>
                  <a:srgbClr val="000000"/>
                </a:solidFill>
                <a:latin typeface="VL PGothic" pitchFamily="16" charset="0"/>
                <a:ea typeface="ＭＳ Ｐゴシック" pitchFamily="50" charset="-128"/>
              </a:defRPr>
            </a:lvl7pPr>
            <a:lvl8pPr marL="3429000" indent="-228600" eaLnBrk="0" fontAlgn="base" hangingPunct="0">
              <a:lnSpc>
                <a:spcPct val="7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kumimoji="1">
                <a:solidFill>
                  <a:srgbClr val="000000"/>
                </a:solidFill>
                <a:latin typeface="VL PGothic" pitchFamily="16" charset="0"/>
                <a:ea typeface="ＭＳ Ｐゴシック" pitchFamily="50" charset="-128"/>
              </a:defRPr>
            </a:lvl8pPr>
            <a:lvl9pPr marL="3886200" indent="-228600" eaLnBrk="0" fontAlgn="base" hangingPunct="0">
              <a:lnSpc>
                <a:spcPct val="7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kumimoji="1">
                <a:solidFill>
                  <a:srgbClr val="000000"/>
                </a:solidFill>
                <a:latin typeface="VL PGothic" pitchFamily="16" charset="0"/>
                <a:ea typeface="ＭＳ Ｐゴシック" pitchFamily="50" charset="-128"/>
              </a:defRPr>
            </a:lvl9pPr>
          </a:lstStyle>
          <a:p>
            <a:pPr>
              <a:lnSpc>
                <a:spcPts val="18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ja-JP" sz="2400" b="1" baseline="30000">
                <a:latin typeface="Arial" pitchFamily="34" charset="0"/>
              </a:rPr>
              <a:t>125,126,128,130</a:t>
            </a:r>
            <a:r>
              <a:rPr lang="en-US" altLang="ja-JP" sz="2400" b="1">
                <a:latin typeface="Arial" pitchFamily="34" charset="0"/>
              </a:rPr>
              <a:t>Te</a:t>
            </a:r>
            <a:endParaRPr kumimoji="0" lang="en-US" altLang="ja-JP" sz="1600">
              <a:latin typeface="HGP創英角ｺﾞｼｯｸUB" pitchFamily="50" charset="-128"/>
              <a:ea typeface="HGP創英角ｺﾞｼｯｸUB" pitchFamily="50" charset="-128"/>
              <a:sym typeface="Gill Sans" charset="0"/>
            </a:endParaRPr>
          </a:p>
        </p:txBody>
      </p:sp>
      <p:sp>
        <p:nvSpPr>
          <p:cNvPr id="362505" name="テキスト ボックス 185"/>
          <p:cNvSpPr txBox="1">
            <a:spLocks noChangeArrowheads="1"/>
          </p:cNvSpPr>
          <p:nvPr/>
        </p:nvSpPr>
        <p:spPr bwMode="auto">
          <a:xfrm>
            <a:off x="2868613" y="704850"/>
            <a:ext cx="6275387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ts val="2100"/>
              </a:lnSpc>
            </a:pPr>
            <a:r>
              <a:rPr lang="en-US" altLang="ja-JP" sz="1500" dirty="0" err="1">
                <a:solidFill>
                  <a:srgbClr val="0000FF"/>
                </a:solidFill>
                <a:latin typeface="HGP創英角ｺﾞｼｯｸUB" pitchFamily="50" charset="-128"/>
                <a:ea typeface="HGP創英角ｺﾞｼｯｸUB" pitchFamily="50" charset="-128"/>
                <a:cs typeface="Arial Unicode MS" pitchFamily="50" charset="-128"/>
              </a:rPr>
              <a:t>Shibagaki</a:t>
            </a:r>
            <a:r>
              <a:rPr lang="en-US" altLang="ja-JP" sz="1500" dirty="0">
                <a:solidFill>
                  <a:srgbClr val="0000FF"/>
                </a:solidFill>
                <a:latin typeface="HGP創英角ｺﾞｼｯｸUB" pitchFamily="50" charset="-128"/>
                <a:ea typeface="HGP創英角ｺﾞｼｯｸUB" pitchFamily="50" charset="-128"/>
                <a:cs typeface="Arial Unicode MS" pitchFamily="50" charset="-128"/>
              </a:rPr>
              <a:t>, </a:t>
            </a:r>
            <a:r>
              <a:rPr lang="en-US" altLang="ja-JP" sz="1500" dirty="0" err="1">
                <a:solidFill>
                  <a:srgbClr val="0000FF"/>
                </a:solidFill>
                <a:latin typeface="HGP創英角ｺﾞｼｯｸUB" pitchFamily="50" charset="-128"/>
                <a:ea typeface="HGP創英角ｺﾞｼｯｸUB" pitchFamily="50" charset="-128"/>
                <a:cs typeface="Arial Unicode MS" pitchFamily="50" charset="-128"/>
              </a:rPr>
              <a:t>Kajino</a:t>
            </a:r>
            <a:r>
              <a:rPr lang="en-US" altLang="ja-JP" sz="1500" dirty="0">
                <a:solidFill>
                  <a:srgbClr val="0000FF"/>
                </a:solidFill>
                <a:latin typeface="HGP創英角ｺﾞｼｯｸUB" pitchFamily="50" charset="-128"/>
                <a:ea typeface="HGP創英角ｺﾞｼｯｸUB" pitchFamily="50" charset="-128"/>
                <a:cs typeface="Arial Unicode MS" pitchFamily="50" charset="-128"/>
              </a:rPr>
              <a:t>, Chiba, Mathews, Nishimura &amp;</a:t>
            </a:r>
            <a:r>
              <a:rPr lang="ja-JP" altLang="en-US" sz="1500" dirty="0">
                <a:solidFill>
                  <a:srgbClr val="0000FF"/>
                </a:solidFill>
                <a:latin typeface="HGP創英角ｺﾞｼｯｸUB" pitchFamily="50" charset="-128"/>
                <a:ea typeface="HGP創英角ｺﾞｼｯｸUB" pitchFamily="50" charset="-128"/>
                <a:cs typeface="Arial Unicode MS" pitchFamily="50" charset="-128"/>
              </a:rPr>
              <a:t> </a:t>
            </a:r>
            <a:r>
              <a:rPr lang="en-US" altLang="ja-JP" sz="1500" dirty="0" err="1">
                <a:solidFill>
                  <a:srgbClr val="0000FF"/>
                </a:solidFill>
                <a:latin typeface="HGP創英角ｺﾞｼｯｸUB" pitchFamily="50" charset="-128"/>
                <a:ea typeface="HGP創英角ｺﾞｼｯｸUB" pitchFamily="50" charset="-128"/>
                <a:cs typeface="Arial Unicode MS" pitchFamily="50" charset="-128"/>
              </a:rPr>
              <a:t>Lorusso</a:t>
            </a:r>
            <a:r>
              <a:rPr lang="en-US" altLang="ja-JP" sz="1500" dirty="0">
                <a:solidFill>
                  <a:srgbClr val="0000FF"/>
                </a:solidFill>
                <a:latin typeface="HGP創英角ｺﾞｼｯｸUB" pitchFamily="50" charset="-128"/>
                <a:ea typeface="HGP創英角ｺﾞｼｯｸUB" pitchFamily="50" charset="-128"/>
                <a:cs typeface="Arial Unicode MS" pitchFamily="50" charset="-128"/>
              </a:rPr>
              <a:t>, PRC (2015).</a:t>
            </a:r>
            <a:endParaRPr lang="ja-JP" altLang="en-US" sz="1500" dirty="0">
              <a:solidFill>
                <a:srgbClr val="0000FF"/>
              </a:solidFill>
              <a:latin typeface="HGP創英角ｺﾞｼｯｸUB" pitchFamily="50" charset="-128"/>
              <a:ea typeface="HGP創英角ｺﾞｼｯｸUB" pitchFamily="50" charset="-128"/>
              <a:cs typeface="Arial Unicode MS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334000" y="2136206"/>
            <a:ext cx="1940659" cy="4308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200" b="1" dirty="0" smtClean="0">
                <a:solidFill>
                  <a:srgbClr val="0000FF"/>
                </a:solidFill>
              </a:rPr>
              <a:t>Without NSM</a:t>
            </a:r>
            <a:endParaRPr lang="ja-JP" altLang="en-US" sz="2200" b="1" dirty="0">
              <a:solidFill>
                <a:srgbClr val="0000FF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143000" y="3810000"/>
            <a:ext cx="7620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Observed “UNIVERSALITY” does not necessarily need </a:t>
            </a:r>
          </a:p>
          <a:p>
            <a:pPr algn="ctr"/>
            <a:r>
              <a:rPr lang="en-US" altLang="ja-JP" sz="2400" dirty="0" smtClean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a  contribution from binary NSMs in the early Galaxy ! </a:t>
            </a:r>
            <a:endParaRPr kumimoji="1" lang="ja-JP" altLang="en-US" sz="2400" dirty="0">
              <a:solidFill>
                <a:srgbClr val="FF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6" name="タイトル 1"/>
          <p:cNvSpPr txBox="1">
            <a:spLocks/>
          </p:cNvSpPr>
          <p:nvPr/>
        </p:nvSpPr>
        <p:spPr bwMode="auto">
          <a:xfrm>
            <a:off x="2895600" y="5334000"/>
            <a:ext cx="4159250" cy="37784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/>
          <a:p>
            <a:pPr algn="ctr"/>
            <a:r>
              <a:rPr lang="en-US" altLang="ja-JP" sz="2000" dirty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ELEMENTAL Abundance </a:t>
            </a:r>
            <a:r>
              <a:rPr lang="en-US" altLang="ja-JP" sz="2000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Pattern(Z)</a:t>
            </a:r>
            <a:endParaRPr lang="ja-JP" altLang="en-US" sz="2000" dirty="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7599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6"/>
</p:tagLst>
</file>

<file path=ppt/theme/theme1.xml><?xml version="1.0" encoding="utf-8"?>
<a:theme xmlns:a="http://schemas.openxmlformats.org/drawingml/2006/main" name="9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標準デザイン">
  <a:themeElements>
    <a:clrScheme name="3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3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8_標準デザイン">
  <a:themeElements>
    <a:clrScheme name="15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5_標準デザイン">
      <a:majorFont>
        <a:latin typeface="VL PGothic"/>
        <a:ea typeface="ＭＳ Ｐゴシック"/>
        <a:cs typeface=""/>
      </a:majorFont>
      <a:minorFont>
        <a:latin typeface="VL PGothic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lnDef>
  </a:objectDefaults>
  <a:extraClrSchemeLst>
    <a:extraClrScheme>
      <a:clrScheme name="15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標準デザイ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標準デザイ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標準デザイ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6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0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Pulse">
  <a:themeElements>
    <a:clrScheme name="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0044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Puls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Pulse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7_標準デザイン">
  <a:themeElements>
    <a:clrScheme name="15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5_標準デザイン">
      <a:majorFont>
        <a:latin typeface="VL PGothic"/>
        <a:ea typeface="ＭＳ Ｐゴシック"/>
        <a:cs typeface=""/>
      </a:majorFont>
      <a:minorFont>
        <a:latin typeface="VL PGothic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lnDef>
  </a:objectDefaults>
  <a:extraClrSchemeLst>
    <a:extraClrScheme>
      <a:clrScheme name="15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標準デザイ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標準デザイ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標準デザイ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標準デザイン">
  <a:themeElements>
    <a:clrScheme name="3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3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Pulse">
  <a:themeElements>
    <a:clrScheme name="Pulse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Puls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ulse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2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11804</TotalTime>
  <Words>1225</Words>
  <Application>Microsoft Macintosh PowerPoint</Application>
  <PresentationFormat>画面に合わせる (4:3)</PresentationFormat>
  <Paragraphs>291</Paragraphs>
  <Slides>14</Slides>
  <Notes>2</Notes>
  <HiddenSlides>0</HiddenSlides>
  <MMClips>2</MMClips>
  <ScaleCrop>false</ScaleCrop>
  <HeadingPairs>
    <vt:vector size="4" baseType="variant">
      <vt:variant>
        <vt:lpstr>テーマ</vt:lpstr>
      </vt:variant>
      <vt:variant>
        <vt:i4>13</vt:i4>
      </vt:variant>
      <vt:variant>
        <vt:lpstr>スライド タイトル</vt:lpstr>
      </vt:variant>
      <vt:variant>
        <vt:i4>14</vt:i4>
      </vt:variant>
    </vt:vector>
  </HeadingPairs>
  <TitlesOfParts>
    <vt:vector size="27" baseType="lpstr">
      <vt:lpstr>9_Office テーマ</vt:lpstr>
      <vt:lpstr>16_標準デザイン</vt:lpstr>
      <vt:lpstr>10_Office テーマ</vt:lpstr>
      <vt:lpstr>2_Pulse</vt:lpstr>
      <vt:lpstr>7_Office テーマ</vt:lpstr>
      <vt:lpstr>27_標準デザイン</vt:lpstr>
      <vt:lpstr>6_標準デザイン</vt:lpstr>
      <vt:lpstr>4_Pulse</vt:lpstr>
      <vt:lpstr>42_標準デザイン</vt:lpstr>
      <vt:lpstr>4_標準デザイン</vt:lpstr>
      <vt:lpstr>28_標準デザイン</vt:lpstr>
      <vt:lpstr>Office テーマ</vt:lpstr>
      <vt:lpstr>1_Office テーマ</vt:lpstr>
      <vt:lpstr>PowerPoint プレゼンテーション</vt:lpstr>
      <vt:lpstr> </vt:lpstr>
      <vt:lpstr> </vt:lpstr>
      <vt:lpstr>PowerPoint プレゼンテーション</vt:lpstr>
      <vt:lpstr>　</vt:lpstr>
      <vt:lpstr>Contribution from Neutron Star Merger</vt:lpstr>
      <vt:lpstr> </vt:lpstr>
      <vt:lpstr>PowerPoint プレゼンテーション</vt:lpstr>
      <vt:lpstr> </vt:lpstr>
      <vt:lpstr> </vt:lpstr>
      <vt:lpstr> </vt:lpstr>
      <vt:lpstr>Solar System r-Process Abundance : TODAY</vt:lpstr>
      <vt:lpstr>　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kajino</dc:creator>
  <cp:lastModifiedBy>nagataki abblab</cp:lastModifiedBy>
  <cp:revision>1363</cp:revision>
  <cp:lastPrinted>1601-01-01T00:00:00Z</cp:lastPrinted>
  <dcterms:created xsi:type="dcterms:W3CDTF">1601-01-01T00:00:00Z</dcterms:created>
  <dcterms:modified xsi:type="dcterms:W3CDTF">2015-09-04T06:08:51Z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